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4"/>
  </p:notesMasterIdLst>
  <p:sldIdLst>
    <p:sldId id="257" r:id="rId5"/>
    <p:sldId id="386" r:id="rId6"/>
    <p:sldId id="396" r:id="rId7"/>
    <p:sldId id="397" r:id="rId8"/>
    <p:sldId id="399" r:id="rId9"/>
    <p:sldId id="398" r:id="rId10"/>
    <p:sldId id="400" r:id="rId11"/>
    <p:sldId id="387" r:id="rId12"/>
    <p:sldId id="363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EBE"/>
    <a:srgbClr val="706F6F"/>
    <a:srgbClr val="999998"/>
    <a:srgbClr val="9E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7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-179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Miles" userId="abbca97f-aec0-4b45-a023-4fd83397ea09" providerId="ADAL" clId="{F262C2C8-A675-4D5E-80D9-3C176FCB9DE0}"/>
    <pc:docChg chg="undo redo custSel mod addSld delSld modSld sldOrd">
      <pc:chgData name="Chris Miles" userId="abbca97f-aec0-4b45-a023-4fd83397ea09" providerId="ADAL" clId="{F262C2C8-A675-4D5E-80D9-3C176FCB9DE0}" dt="2020-08-04T16:45:46.992" v="1755" actId="1076"/>
      <pc:docMkLst>
        <pc:docMk/>
      </pc:docMkLst>
      <pc:sldChg chg="modSp mod">
        <pc:chgData name="Chris Miles" userId="abbca97f-aec0-4b45-a023-4fd83397ea09" providerId="ADAL" clId="{F262C2C8-A675-4D5E-80D9-3C176FCB9DE0}" dt="2020-08-04T06:58:59.320" v="1713" actId="6549"/>
        <pc:sldMkLst>
          <pc:docMk/>
          <pc:sldMk cId="2108828312" sldId="257"/>
        </pc:sldMkLst>
        <pc:spChg chg="mod">
          <ac:chgData name="Chris Miles" userId="abbca97f-aec0-4b45-a023-4fd83397ea09" providerId="ADAL" clId="{F262C2C8-A675-4D5E-80D9-3C176FCB9DE0}" dt="2020-08-03T17:17:03.199" v="55" actId="20577"/>
          <ac:spMkLst>
            <pc:docMk/>
            <pc:sldMk cId="2108828312" sldId="257"/>
            <ac:spMk id="2" creationId="{00000000-0000-0000-0000-000000000000}"/>
          </ac:spMkLst>
        </pc:spChg>
        <pc:spChg chg="mod">
          <ac:chgData name="Chris Miles" userId="abbca97f-aec0-4b45-a023-4fd83397ea09" providerId="ADAL" clId="{F262C2C8-A675-4D5E-80D9-3C176FCB9DE0}" dt="2020-08-04T06:58:59.320" v="1713" actId="6549"/>
          <ac:spMkLst>
            <pc:docMk/>
            <pc:sldMk cId="2108828312" sldId="257"/>
            <ac:spMk id="3" creationId="{00000000-0000-0000-0000-000000000000}"/>
          </ac:spMkLst>
        </pc:spChg>
      </pc:sldChg>
      <pc:sldChg chg="del">
        <pc:chgData name="Chris Miles" userId="abbca97f-aec0-4b45-a023-4fd83397ea09" providerId="ADAL" clId="{F262C2C8-A675-4D5E-80D9-3C176FCB9DE0}" dt="2020-08-03T17:19:55.987" v="92" actId="2696"/>
        <pc:sldMkLst>
          <pc:docMk/>
          <pc:sldMk cId="2292503041" sldId="385"/>
        </pc:sldMkLst>
      </pc:sldChg>
      <pc:sldChg chg="addSp modSp mod">
        <pc:chgData name="Chris Miles" userId="abbca97f-aec0-4b45-a023-4fd83397ea09" providerId="ADAL" clId="{F262C2C8-A675-4D5E-80D9-3C176FCB9DE0}" dt="2020-08-04T06:58:25.448" v="1700" actId="20577"/>
        <pc:sldMkLst>
          <pc:docMk/>
          <pc:sldMk cId="343798364" sldId="386"/>
        </pc:sldMkLst>
        <pc:spChg chg="mod">
          <ac:chgData name="Chris Miles" userId="abbca97f-aec0-4b45-a023-4fd83397ea09" providerId="ADAL" clId="{F262C2C8-A675-4D5E-80D9-3C176FCB9DE0}" dt="2020-08-04T06:58:25.448" v="1700" actId="20577"/>
          <ac:spMkLst>
            <pc:docMk/>
            <pc:sldMk cId="343798364" sldId="386"/>
            <ac:spMk id="2" creationId="{00000000-0000-0000-0000-000000000000}"/>
          </ac:spMkLst>
        </pc:spChg>
        <pc:spChg chg="mod ord">
          <ac:chgData name="Chris Miles" userId="abbca97f-aec0-4b45-a023-4fd83397ea09" providerId="ADAL" clId="{F262C2C8-A675-4D5E-80D9-3C176FCB9DE0}" dt="2020-08-03T17:33:18.214" v="324" actId="14100"/>
          <ac:spMkLst>
            <pc:docMk/>
            <pc:sldMk cId="343798364" sldId="386"/>
            <ac:spMk id="5" creationId="{EF8D35D1-F23D-47BE-82C3-EB9BEA6B2B52}"/>
          </ac:spMkLst>
        </pc:spChg>
        <pc:spChg chg="add mod">
          <ac:chgData name="Chris Miles" userId="abbca97f-aec0-4b45-a023-4fd83397ea09" providerId="ADAL" clId="{F262C2C8-A675-4D5E-80D9-3C176FCB9DE0}" dt="2020-08-03T17:34:12.589" v="335"/>
          <ac:spMkLst>
            <pc:docMk/>
            <pc:sldMk cId="343798364" sldId="386"/>
            <ac:spMk id="6" creationId="{904496B1-E3AF-495E-BB11-C597D56439CA}"/>
          </ac:spMkLst>
        </pc:spChg>
        <pc:spChg chg="add mod">
          <ac:chgData name="Chris Miles" userId="abbca97f-aec0-4b45-a023-4fd83397ea09" providerId="ADAL" clId="{F262C2C8-A675-4D5E-80D9-3C176FCB9DE0}" dt="2020-08-03T18:22:03.658" v="1267" actId="1076"/>
          <ac:spMkLst>
            <pc:docMk/>
            <pc:sldMk cId="343798364" sldId="386"/>
            <ac:spMk id="7" creationId="{33FAD5C0-C6A4-4C3B-B682-34061FA4D652}"/>
          </ac:spMkLst>
        </pc:spChg>
        <pc:picChg chg="add mod">
          <ac:chgData name="Chris Miles" userId="abbca97f-aec0-4b45-a023-4fd83397ea09" providerId="ADAL" clId="{F262C2C8-A675-4D5E-80D9-3C176FCB9DE0}" dt="2020-08-03T17:34:25.989" v="336" actId="14100"/>
          <ac:picMkLst>
            <pc:docMk/>
            <pc:sldMk cId="343798364" sldId="386"/>
            <ac:picMk id="3" creationId="{289261A2-9355-4717-94E2-230D3A92DD01}"/>
          </ac:picMkLst>
        </pc:picChg>
        <pc:picChg chg="add mod">
          <ac:chgData name="Chris Miles" userId="abbca97f-aec0-4b45-a023-4fd83397ea09" providerId="ADAL" clId="{F262C2C8-A675-4D5E-80D9-3C176FCB9DE0}" dt="2020-08-03T18:22:12.177" v="1268" actId="1076"/>
          <ac:picMkLst>
            <pc:docMk/>
            <pc:sldMk cId="343798364" sldId="386"/>
            <ac:picMk id="4" creationId="{E71F2D57-E30A-466B-8A12-79EF76B7C282}"/>
          </ac:picMkLst>
        </pc:picChg>
      </pc:sldChg>
      <pc:sldChg chg="addSp modSp mod">
        <pc:chgData name="Chris Miles" userId="abbca97f-aec0-4b45-a023-4fd83397ea09" providerId="ADAL" clId="{F262C2C8-A675-4D5E-80D9-3C176FCB9DE0}" dt="2020-08-04T16:26:05.507" v="1720" actId="14100"/>
        <pc:sldMkLst>
          <pc:docMk/>
          <pc:sldMk cId="1258932244" sldId="387"/>
        </pc:sldMkLst>
        <pc:spChg chg="mod">
          <ac:chgData name="Chris Miles" userId="abbca97f-aec0-4b45-a023-4fd83397ea09" providerId="ADAL" clId="{F262C2C8-A675-4D5E-80D9-3C176FCB9DE0}" dt="2020-08-03T18:20:09.736" v="1097" actId="20577"/>
          <ac:spMkLst>
            <pc:docMk/>
            <pc:sldMk cId="1258932244" sldId="387"/>
            <ac:spMk id="2" creationId="{00000000-0000-0000-0000-000000000000}"/>
          </ac:spMkLst>
        </pc:spChg>
        <pc:spChg chg="mod">
          <ac:chgData name="Chris Miles" userId="abbca97f-aec0-4b45-a023-4fd83397ea09" providerId="ADAL" clId="{F262C2C8-A675-4D5E-80D9-3C176FCB9DE0}" dt="2020-08-03T18:27:42.916" v="1557" actId="20577"/>
          <ac:spMkLst>
            <pc:docMk/>
            <pc:sldMk cId="1258932244" sldId="387"/>
            <ac:spMk id="4" creationId="{00000000-0000-0000-0000-000000000000}"/>
          </ac:spMkLst>
        </pc:spChg>
        <pc:spChg chg="add mod">
          <ac:chgData name="Chris Miles" userId="abbca97f-aec0-4b45-a023-4fd83397ea09" providerId="ADAL" clId="{F262C2C8-A675-4D5E-80D9-3C176FCB9DE0}" dt="2020-08-04T16:25:13.657" v="1717" actId="14100"/>
          <ac:spMkLst>
            <pc:docMk/>
            <pc:sldMk cId="1258932244" sldId="387"/>
            <ac:spMk id="5" creationId="{19A5C4CD-42CF-4A1B-90A3-F2562BB35CA0}"/>
          </ac:spMkLst>
        </pc:spChg>
        <pc:picChg chg="add mod">
          <ac:chgData name="Chris Miles" userId="abbca97f-aec0-4b45-a023-4fd83397ea09" providerId="ADAL" clId="{F262C2C8-A675-4D5E-80D9-3C176FCB9DE0}" dt="2020-08-03T18:27:28.159" v="1548" actId="1076"/>
          <ac:picMkLst>
            <pc:docMk/>
            <pc:sldMk cId="1258932244" sldId="387"/>
            <ac:picMk id="3" creationId="{95F60ACD-EE13-4CBD-9B83-20508D8A08F0}"/>
          </ac:picMkLst>
        </pc:picChg>
        <pc:picChg chg="add mod">
          <ac:chgData name="Chris Miles" userId="abbca97f-aec0-4b45-a023-4fd83397ea09" providerId="ADAL" clId="{F262C2C8-A675-4D5E-80D9-3C176FCB9DE0}" dt="2020-08-04T16:26:05.507" v="1720" actId="14100"/>
          <ac:picMkLst>
            <pc:docMk/>
            <pc:sldMk cId="1258932244" sldId="387"/>
            <ac:picMk id="6" creationId="{204D1295-B1D4-4988-BD74-8B4A3865F961}"/>
          </ac:picMkLst>
        </pc:picChg>
      </pc:sldChg>
      <pc:sldChg chg="del">
        <pc:chgData name="Chris Miles" userId="abbca97f-aec0-4b45-a023-4fd83397ea09" providerId="ADAL" clId="{F262C2C8-A675-4D5E-80D9-3C176FCB9DE0}" dt="2020-08-03T18:15:04.145" v="843" actId="47"/>
        <pc:sldMkLst>
          <pc:docMk/>
          <pc:sldMk cId="719138458" sldId="388"/>
        </pc:sldMkLst>
      </pc:sldChg>
      <pc:sldChg chg="del">
        <pc:chgData name="Chris Miles" userId="abbca97f-aec0-4b45-a023-4fd83397ea09" providerId="ADAL" clId="{F262C2C8-A675-4D5E-80D9-3C176FCB9DE0}" dt="2020-08-03T18:15:02.337" v="842" actId="47"/>
        <pc:sldMkLst>
          <pc:docMk/>
          <pc:sldMk cId="2105040390" sldId="389"/>
        </pc:sldMkLst>
      </pc:sldChg>
      <pc:sldChg chg="del">
        <pc:chgData name="Chris Miles" userId="abbca97f-aec0-4b45-a023-4fd83397ea09" providerId="ADAL" clId="{F262C2C8-A675-4D5E-80D9-3C176FCB9DE0}" dt="2020-08-03T18:14:59.784" v="840" actId="47"/>
        <pc:sldMkLst>
          <pc:docMk/>
          <pc:sldMk cId="756780277" sldId="391"/>
        </pc:sldMkLst>
      </pc:sldChg>
      <pc:sldChg chg="del">
        <pc:chgData name="Chris Miles" userId="abbca97f-aec0-4b45-a023-4fd83397ea09" providerId="ADAL" clId="{F262C2C8-A675-4D5E-80D9-3C176FCB9DE0}" dt="2020-08-03T17:19:50.364" v="91" actId="2696"/>
        <pc:sldMkLst>
          <pc:docMk/>
          <pc:sldMk cId="3881334073" sldId="393"/>
        </pc:sldMkLst>
      </pc:sldChg>
      <pc:sldChg chg="del">
        <pc:chgData name="Chris Miles" userId="abbca97f-aec0-4b45-a023-4fd83397ea09" providerId="ADAL" clId="{F262C2C8-A675-4D5E-80D9-3C176FCB9DE0}" dt="2020-08-03T18:15:00.909" v="841" actId="47"/>
        <pc:sldMkLst>
          <pc:docMk/>
          <pc:sldMk cId="917703917" sldId="395"/>
        </pc:sldMkLst>
      </pc:sldChg>
      <pc:sldChg chg="addSp delSp modSp add mod modClrScheme chgLayout">
        <pc:chgData name="Chris Miles" userId="abbca97f-aec0-4b45-a023-4fd83397ea09" providerId="ADAL" clId="{F262C2C8-A675-4D5E-80D9-3C176FCB9DE0}" dt="2020-08-04T06:58:29.738" v="1701" actId="20577"/>
        <pc:sldMkLst>
          <pc:docMk/>
          <pc:sldMk cId="1109761022" sldId="396"/>
        </pc:sldMkLst>
        <pc:spChg chg="mod">
          <ac:chgData name="Chris Miles" userId="abbca97f-aec0-4b45-a023-4fd83397ea09" providerId="ADAL" clId="{F262C2C8-A675-4D5E-80D9-3C176FCB9DE0}" dt="2020-08-04T06:58:29.738" v="1701" actId="20577"/>
          <ac:spMkLst>
            <pc:docMk/>
            <pc:sldMk cId="1109761022" sldId="396"/>
            <ac:spMk id="2" creationId="{00000000-0000-0000-0000-000000000000}"/>
          </ac:spMkLst>
        </pc:spChg>
        <pc:spChg chg="del mod">
          <ac:chgData name="Chris Miles" userId="abbca97f-aec0-4b45-a023-4fd83397ea09" providerId="ADAL" clId="{F262C2C8-A675-4D5E-80D9-3C176FCB9DE0}" dt="2020-08-03T17:45:22.816" v="371" actId="478"/>
          <ac:spMkLst>
            <pc:docMk/>
            <pc:sldMk cId="1109761022" sldId="396"/>
            <ac:spMk id="5" creationId="{EF8D35D1-F23D-47BE-82C3-EB9BEA6B2B52}"/>
          </ac:spMkLst>
        </pc:spChg>
        <pc:spChg chg="del mod">
          <ac:chgData name="Chris Miles" userId="abbca97f-aec0-4b45-a023-4fd83397ea09" providerId="ADAL" clId="{F262C2C8-A675-4D5E-80D9-3C176FCB9DE0}" dt="2020-08-03T17:45:20.490" v="370" actId="478"/>
          <ac:spMkLst>
            <pc:docMk/>
            <pc:sldMk cId="1109761022" sldId="396"/>
            <ac:spMk id="6" creationId="{904496B1-E3AF-495E-BB11-C597D56439CA}"/>
          </ac:spMkLst>
        </pc:spChg>
        <pc:spChg chg="add del mod">
          <ac:chgData name="Chris Miles" userId="abbca97f-aec0-4b45-a023-4fd83397ea09" providerId="ADAL" clId="{F262C2C8-A675-4D5E-80D9-3C176FCB9DE0}" dt="2020-08-03T17:45:51.688" v="372" actId="3680"/>
          <ac:spMkLst>
            <pc:docMk/>
            <pc:sldMk cId="1109761022" sldId="396"/>
            <ac:spMk id="8" creationId="{A8C65C58-ED5C-4D43-A7E6-EBC14BC73767}"/>
          </ac:spMkLst>
        </pc:spChg>
        <pc:spChg chg="add del mod">
          <ac:chgData name="Chris Miles" userId="abbca97f-aec0-4b45-a023-4fd83397ea09" providerId="ADAL" clId="{F262C2C8-A675-4D5E-80D9-3C176FCB9DE0}" dt="2020-08-03T17:52:11.277" v="376"/>
          <ac:spMkLst>
            <pc:docMk/>
            <pc:sldMk cId="1109761022" sldId="396"/>
            <ac:spMk id="11" creationId="{E06F8373-940A-418E-B197-A39C4CDB2060}"/>
          </ac:spMkLst>
        </pc:spChg>
        <pc:spChg chg="add del mod">
          <ac:chgData name="Chris Miles" userId="abbca97f-aec0-4b45-a023-4fd83397ea09" providerId="ADAL" clId="{F262C2C8-A675-4D5E-80D9-3C176FCB9DE0}" dt="2020-08-03T18:07:34.621" v="599" actId="478"/>
          <ac:spMkLst>
            <pc:docMk/>
            <pc:sldMk cId="1109761022" sldId="396"/>
            <ac:spMk id="14" creationId="{064172B3-AE1B-443E-A938-D0A544370A14}"/>
          </ac:spMkLst>
        </pc:spChg>
        <pc:spChg chg="add mod">
          <ac:chgData name="Chris Miles" userId="abbca97f-aec0-4b45-a023-4fd83397ea09" providerId="ADAL" clId="{F262C2C8-A675-4D5E-80D9-3C176FCB9DE0}" dt="2020-08-03T18:14:11.343" v="837" actId="12"/>
          <ac:spMkLst>
            <pc:docMk/>
            <pc:sldMk cId="1109761022" sldId="396"/>
            <ac:spMk id="17" creationId="{7D1879A0-81D6-4BFE-957F-4CA1929F807E}"/>
          </ac:spMkLst>
        </pc:spChg>
        <pc:graphicFrameChg chg="add del mod ord modGraphic">
          <ac:chgData name="Chris Miles" userId="abbca97f-aec0-4b45-a023-4fd83397ea09" providerId="ADAL" clId="{F262C2C8-A675-4D5E-80D9-3C176FCB9DE0}" dt="2020-08-03T17:47:12.720" v="375" actId="478"/>
          <ac:graphicFrameMkLst>
            <pc:docMk/>
            <pc:sldMk cId="1109761022" sldId="396"/>
            <ac:graphicFrameMk id="9" creationId="{3B22B3CA-8067-42CE-A71D-F26D9006DB69}"/>
          </ac:graphicFrameMkLst>
        </pc:graphicFrameChg>
        <pc:graphicFrameChg chg="add del mod modGraphic">
          <ac:chgData name="Chris Miles" userId="abbca97f-aec0-4b45-a023-4fd83397ea09" providerId="ADAL" clId="{F262C2C8-A675-4D5E-80D9-3C176FCB9DE0}" dt="2020-08-03T18:05:33.384" v="567" actId="478"/>
          <ac:graphicFrameMkLst>
            <pc:docMk/>
            <pc:sldMk cId="1109761022" sldId="396"/>
            <ac:graphicFrameMk id="12" creationId="{B2B125EF-A90C-4A45-9DC5-34C0DBE4FDFD}"/>
          </ac:graphicFrameMkLst>
        </pc:graphicFrameChg>
        <pc:graphicFrameChg chg="add mod modGraphic">
          <ac:chgData name="Chris Miles" userId="abbca97f-aec0-4b45-a023-4fd83397ea09" providerId="ADAL" clId="{F262C2C8-A675-4D5E-80D9-3C176FCB9DE0}" dt="2020-08-03T18:07:08.750" v="594" actId="26606"/>
          <ac:graphicFrameMkLst>
            <pc:docMk/>
            <pc:sldMk cId="1109761022" sldId="396"/>
            <ac:graphicFrameMk id="15" creationId="{FE0FCE7D-5BF8-40AC-B4C1-CFFAA731F37E}"/>
          </ac:graphicFrameMkLst>
        </pc:graphicFrameChg>
        <pc:graphicFrameChg chg="add del mod">
          <ac:chgData name="Chris Miles" userId="abbca97f-aec0-4b45-a023-4fd83397ea09" providerId="ADAL" clId="{F262C2C8-A675-4D5E-80D9-3C176FCB9DE0}" dt="2020-08-03T18:07:22.653" v="596"/>
          <ac:graphicFrameMkLst>
            <pc:docMk/>
            <pc:sldMk cId="1109761022" sldId="396"/>
            <ac:graphicFrameMk id="16" creationId="{49E759B7-42D5-4EC6-804D-4B81BEEC8424}"/>
          </ac:graphicFrameMkLst>
        </pc:graphicFrameChg>
        <pc:graphicFrameChg chg="add mod">
          <ac:chgData name="Chris Miles" userId="abbca97f-aec0-4b45-a023-4fd83397ea09" providerId="ADAL" clId="{F262C2C8-A675-4D5E-80D9-3C176FCB9DE0}" dt="2020-08-03T18:07:38.417" v="600" actId="1076"/>
          <ac:graphicFrameMkLst>
            <pc:docMk/>
            <pc:sldMk cId="1109761022" sldId="396"/>
            <ac:graphicFrameMk id="18" creationId="{41A2EA9F-C5FF-41DF-949A-04CB4F03DE3A}"/>
          </ac:graphicFrameMkLst>
        </pc:graphicFrameChg>
        <pc:picChg chg="del">
          <ac:chgData name="Chris Miles" userId="abbca97f-aec0-4b45-a023-4fd83397ea09" providerId="ADAL" clId="{F262C2C8-A675-4D5E-80D9-3C176FCB9DE0}" dt="2020-08-03T17:45:17.639" v="367" actId="478"/>
          <ac:picMkLst>
            <pc:docMk/>
            <pc:sldMk cId="1109761022" sldId="396"/>
            <ac:picMk id="3" creationId="{289261A2-9355-4717-94E2-230D3A92DD01}"/>
          </ac:picMkLst>
        </pc:picChg>
        <pc:picChg chg="del">
          <ac:chgData name="Chris Miles" userId="abbca97f-aec0-4b45-a023-4fd83397ea09" providerId="ADAL" clId="{F262C2C8-A675-4D5E-80D9-3C176FCB9DE0}" dt="2020-08-03T17:45:16.500" v="366" actId="478"/>
          <ac:picMkLst>
            <pc:docMk/>
            <pc:sldMk cId="1109761022" sldId="396"/>
            <ac:picMk id="4" creationId="{E71F2D57-E30A-466B-8A12-79EF76B7C282}"/>
          </ac:picMkLst>
        </pc:picChg>
      </pc:sldChg>
      <pc:sldChg chg="addSp delSp modSp add mod">
        <pc:chgData name="Chris Miles" userId="abbca97f-aec0-4b45-a023-4fd83397ea09" providerId="ADAL" clId="{F262C2C8-A675-4D5E-80D9-3C176FCB9DE0}" dt="2020-08-04T06:58:33.728" v="1702" actId="20577"/>
        <pc:sldMkLst>
          <pc:docMk/>
          <pc:sldMk cId="2887178949" sldId="397"/>
        </pc:sldMkLst>
        <pc:spChg chg="mod">
          <ac:chgData name="Chris Miles" userId="abbca97f-aec0-4b45-a023-4fd83397ea09" providerId="ADAL" clId="{F262C2C8-A675-4D5E-80D9-3C176FCB9DE0}" dt="2020-08-04T06:58:33.728" v="1702" actId="20577"/>
          <ac:spMkLst>
            <pc:docMk/>
            <pc:sldMk cId="2887178949" sldId="397"/>
            <ac:spMk id="2" creationId="{00000000-0000-0000-0000-000000000000}"/>
          </ac:spMkLst>
        </pc:spChg>
        <pc:spChg chg="add del mod">
          <ac:chgData name="Chris Miles" userId="abbca97f-aec0-4b45-a023-4fd83397ea09" providerId="ADAL" clId="{F262C2C8-A675-4D5E-80D9-3C176FCB9DE0}" dt="2020-08-03T18:01:19.733" v="543" actId="26606"/>
          <ac:spMkLst>
            <pc:docMk/>
            <pc:sldMk cId="2887178949" sldId="397"/>
            <ac:spMk id="4" creationId="{AF5E571F-ED23-4621-BF70-9726EBB09BA9}"/>
          </ac:spMkLst>
        </pc:spChg>
        <pc:spChg chg="mod">
          <ac:chgData name="Chris Miles" userId="abbca97f-aec0-4b45-a023-4fd83397ea09" providerId="ADAL" clId="{F262C2C8-A675-4D5E-80D9-3C176FCB9DE0}" dt="2020-08-03T18:14:47.287" v="839" actId="20577"/>
          <ac:spMkLst>
            <pc:docMk/>
            <pc:sldMk cId="2887178949" sldId="397"/>
            <ac:spMk id="17" creationId="{7D1879A0-81D6-4BFE-957F-4CA1929F807E}"/>
          </ac:spMkLst>
        </pc:spChg>
        <pc:graphicFrameChg chg="add del mod">
          <ac:chgData name="Chris Miles" userId="abbca97f-aec0-4b45-a023-4fd83397ea09" providerId="ADAL" clId="{F262C2C8-A675-4D5E-80D9-3C176FCB9DE0}" dt="2020-08-03T18:01:04.843" v="541" actId="478"/>
          <ac:graphicFrameMkLst>
            <pc:docMk/>
            <pc:sldMk cId="2887178949" sldId="397"/>
            <ac:graphicFrameMk id="5" creationId="{E0BC9881-E250-4777-A834-510EB4EAF1BF}"/>
          </ac:graphicFrameMkLst>
        </pc:graphicFrameChg>
        <pc:graphicFrameChg chg="add del mod modGraphic">
          <ac:chgData name="Chris Miles" userId="abbca97f-aec0-4b45-a023-4fd83397ea09" providerId="ADAL" clId="{F262C2C8-A675-4D5E-80D9-3C176FCB9DE0}" dt="2020-08-03T18:07:49.343" v="601" actId="478"/>
          <ac:graphicFrameMkLst>
            <pc:docMk/>
            <pc:sldMk cId="2887178949" sldId="397"/>
            <ac:graphicFrameMk id="6" creationId="{2F03D16C-6DC1-4F52-95E9-9FAD09B7A9C5}"/>
          </ac:graphicFrameMkLst>
        </pc:graphicFrameChg>
        <pc:graphicFrameChg chg="add del mod modGraphic">
          <ac:chgData name="Chris Miles" userId="abbca97f-aec0-4b45-a023-4fd83397ea09" providerId="ADAL" clId="{F262C2C8-A675-4D5E-80D9-3C176FCB9DE0}" dt="2020-08-03T18:03:13.556" v="562" actId="478"/>
          <ac:graphicFrameMkLst>
            <pc:docMk/>
            <pc:sldMk cId="2887178949" sldId="397"/>
            <ac:graphicFrameMk id="7" creationId="{914CFBF6-E78A-4F11-BFEF-0E4BD67356D9}"/>
          </ac:graphicFrameMkLst>
        </pc:graphicFrameChg>
        <pc:graphicFrameChg chg="add del mod">
          <ac:chgData name="Chris Miles" userId="abbca97f-aec0-4b45-a023-4fd83397ea09" providerId="ADAL" clId="{F262C2C8-A675-4D5E-80D9-3C176FCB9DE0}" dt="2020-08-03T18:02:15.399" v="556"/>
          <ac:graphicFrameMkLst>
            <pc:docMk/>
            <pc:sldMk cId="2887178949" sldId="397"/>
            <ac:graphicFrameMk id="8" creationId="{F5B500EF-930F-4DC5-8E78-4BC0B13FDEAD}"/>
          </ac:graphicFrameMkLst>
        </pc:graphicFrameChg>
        <pc:graphicFrameChg chg="add mod">
          <ac:chgData name="Chris Miles" userId="abbca97f-aec0-4b45-a023-4fd83397ea09" providerId="ADAL" clId="{F262C2C8-A675-4D5E-80D9-3C176FCB9DE0}" dt="2020-08-03T18:08:03.602" v="603" actId="1076"/>
          <ac:graphicFrameMkLst>
            <pc:docMk/>
            <pc:sldMk cId="2887178949" sldId="397"/>
            <ac:graphicFrameMk id="9" creationId="{160C5710-EBCF-4747-90EB-7BD2E87FA060}"/>
          </ac:graphicFrameMkLst>
        </pc:graphicFrameChg>
        <pc:graphicFrameChg chg="add mod">
          <ac:chgData name="Chris Miles" userId="abbca97f-aec0-4b45-a023-4fd83397ea09" providerId="ADAL" clId="{F262C2C8-A675-4D5E-80D9-3C176FCB9DE0}" dt="2020-08-03T18:09:09.674" v="606" actId="1076"/>
          <ac:graphicFrameMkLst>
            <pc:docMk/>
            <pc:sldMk cId="2887178949" sldId="397"/>
            <ac:graphicFrameMk id="10" creationId="{C3F3EEFC-4F70-41B6-A728-42D3D79284C8}"/>
          </ac:graphicFrameMkLst>
        </pc:graphicFrameChg>
        <pc:graphicFrameChg chg="add del mod">
          <ac:chgData name="Chris Miles" userId="abbca97f-aec0-4b45-a023-4fd83397ea09" providerId="ADAL" clId="{F262C2C8-A675-4D5E-80D9-3C176FCB9DE0}" dt="2020-08-03T18:08:06.475" v="604" actId="478"/>
          <ac:graphicFrameMkLst>
            <pc:docMk/>
            <pc:sldMk cId="2887178949" sldId="397"/>
            <ac:graphicFrameMk id="11" creationId="{18BE8299-1C43-47A8-BD4E-156772B2D083}"/>
          </ac:graphicFrameMkLst>
        </pc:graphicFrameChg>
        <pc:graphicFrameChg chg="del modGraphic">
          <ac:chgData name="Chris Miles" userId="abbca97f-aec0-4b45-a023-4fd83397ea09" providerId="ADAL" clId="{F262C2C8-A675-4D5E-80D9-3C176FCB9DE0}" dt="2020-08-03T17:56:09.343" v="494" actId="478"/>
          <ac:graphicFrameMkLst>
            <pc:docMk/>
            <pc:sldMk cId="2887178949" sldId="397"/>
            <ac:graphicFrameMk id="12" creationId="{B2B125EF-A90C-4A45-9DC5-34C0DBE4FDFD}"/>
          </ac:graphicFrameMkLst>
        </pc:graphicFrameChg>
      </pc:sldChg>
      <pc:sldChg chg="addSp delSp modSp add mod">
        <pc:chgData name="Chris Miles" userId="abbca97f-aec0-4b45-a023-4fd83397ea09" providerId="ADAL" clId="{F262C2C8-A675-4D5E-80D9-3C176FCB9DE0}" dt="2020-08-04T06:58:41.189" v="1704" actId="20577"/>
        <pc:sldMkLst>
          <pc:docMk/>
          <pc:sldMk cId="2941781295" sldId="398"/>
        </pc:sldMkLst>
        <pc:spChg chg="mod">
          <ac:chgData name="Chris Miles" userId="abbca97f-aec0-4b45-a023-4fd83397ea09" providerId="ADAL" clId="{F262C2C8-A675-4D5E-80D9-3C176FCB9DE0}" dt="2020-08-04T06:58:36.830" v="1703" actId="20577"/>
          <ac:spMkLst>
            <pc:docMk/>
            <pc:sldMk cId="2941781295" sldId="398"/>
            <ac:spMk id="2" creationId="{00000000-0000-0000-0000-000000000000}"/>
          </ac:spMkLst>
        </pc:spChg>
        <pc:spChg chg="mod">
          <ac:chgData name="Chris Miles" userId="abbca97f-aec0-4b45-a023-4fd83397ea09" providerId="ADAL" clId="{F262C2C8-A675-4D5E-80D9-3C176FCB9DE0}" dt="2020-08-04T06:58:41.189" v="1704" actId="20577"/>
          <ac:spMkLst>
            <pc:docMk/>
            <pc:sldMk cId="2941781295" sldId="398"/>
            <ac:spMk id="17" creationId="{7D1879A0-81D6-4BFE-957F-4CA1929F807E}"/>
          </ac:spMkLst>
        </pc:spChg>
        <pc:graphicFrameChg chg="add del mod">
          <ac:chgData name="Chris Miles" userId="abbca97f-aec0-4b45-a023-4fd83397ea09" providerId="ADAL" clId="{F262C2C8-A675-4D5E-80D9-3C176FCB9DE0}" dt="2020-08-03T18:15:32.108" v="848"/>
          <ac:graphicFrameMkLst>
            <pc:docMk/>
            <pc:sldMk cId="2941781295" sldId="398"/>
            <ac:graphicFrameMk id="3" creationId="{B0877C0B-02B1-4A5D-8BEE-91694ABDDFAC}"/>
          </ac:graphicFrameMkLst>
        </pc:graphicFrameChg>
        <pc:graphicFrameChg chg="add mod">
          <ac:chgData name="Chris Miles" userId="abbca97f-aec0-4b45-a023-4fd83397ea09" providerId="ADAL" clId="{F262C2C8-A675-4D5E-80D9-3C176FCB9DE0}" dt="2020-08-03T18:15:46.102" v="852" actId="1076"/>
          <ac:graphicFrameMkLst>
            <pc:docMk/>
            <pc:sldMk cId="2941781295" sldId="398"/>
            <ac:graphicFrameMk id="4" creationId="{710594A0-35A0-4A48-8AFF-4E29920B151A}"/>
          </ac:graphicFrameMkLst>
        </pc:graphicFrameChg>
        <pc:graphicFrameChg chg="add mod">
          <ac:chgData name="Chris Miles" userId="abbca97f-aec0-4b45-a023-4fd83397ea09" providerId="ADAL" clId="{F262C2C8-A675-4D5E-80D9-3C176FCB9DE0}" dt="2020-08-03T18:16:09.231" v="856" actId="1076"/>
          <ac:graphicFrameMkLst>
            <pc:docMk/>
            <pc:sldMk cId="2941781295" sldId="398"/>
            <ac:graphicFrameMk id="5" creationId="{7DCDD0B3-F498-4D19-8363-084DFA280AAD}"/>
          </ac:graphicFrameMkLst>
        </pc:graphicFrameChg>
        <pc:graphicFrameChg chg="del">
          <ac:chgData name="Chris Miles" userId="abbca97f-aec0-4b45-a023-4fd83397ea09" providerId="ADAL" clId="{F262C2C8-A675-4D5E-80D9-3C176FCB9DE0}" dt="2020-08-03T18:15:42.601" v="851" actId="478"/>
          <ac:graphicFrameMkLst>
            <pc:docMk/>
            <pc:sldMk cId="2941781295" sldId="398"/>
            <ac:graphicFrameMk id="9" creationId="{160C5710-EBCF-4747-90EB-7BD2E87FA060}"/>
          </ac:graphicFrameMkLst>
        </pc:graphicFrameChg>
        <pc:graphicFrameChg chg="del modGraphic">
          <ac:chgData name="Chris Miles" userId="abbca97f-aec0-4b45-a023-4fd83397ea09" providerId="ADAL" clId="{F262C2C8-A675-4D5E-80D9-3C176FCB9DE0}" dt="2020-08-03T18:15:54.685" v="854" actId="478"/>
          <ac:graphicFrameMkLst>
            <pc:docMk/>
            <pc:sldMk cId="2941781295" sldId="398"/>
            <ac:graphicFrameMk id="10" creationId="{C3F3EEFC-4F70-41B6-A728-42D3D79284C8}"/>
          </ac:graphicFrameMkLst>
        </pc:graphicFrameChg>
      </pc:sldChg>
      <pc:sldChg chg="modSp new del mod ord">
        <pc:chgData name="Chris Miles" userId="abbca97f-aec0-4b45-a023-4fd83397ea09" providerId="ADAL" clId="{F262C2C8-A675-4D5E-80D9-3C176FCB9DE0}" dt="2020-08-03T18:22:24.346" v="1269" actId="47"/>
        <pc:sldMkLst>
          <pc:docMk/>
          <pc:sldMk cId="3770377582" sldId="399"/>
        </pc:sldMkLst>
        <pc:spChg chg="mod">
          <ac:chgData name="Chris Miles" userId="abbca97f-aec0-4b45-a023-4fd83397ea09" providerId="ADAL" clId="{F262C2C8-A675-4D5E-80D9-3C176FCB9DE0}" dt="2020-08-03T18:20:50.323" v="1135" actId="20577"/>
          <ac:spMkLst>
            <pc:docMk/>
            <pc:sldMk cId="3770377582" sldId="399"/>
            <ac:spMk id="2" creationId="{117C8FEC-F641-42D6-8067-F3E67EC2CE45}"/>
          </ac:spMkLst>
        </pc:spChg>
        <pc:spChg chg="mod">
          <ac:chgData name="Chris Miles" userId="abbca97f-aec0-4b45-a023-4fd83397ea09" providerId="ADAL" clId="{F262C2C8-A675-4D5E-80D9-3C176FCB9DE0}" dt="2020-08-03T18:21:53.623" v="1265" actId="20577"/>
          <ac:spMkLst>
            <pc:docMk/>
            <pc:sldMk cId="3770377582" sldId="399"/>
            <ac:spMk id="3" creationId="{19242D29-28DC-4E20-A896-37EE94745731}"/>
          </ac:spMkLst>
        </pc:spChg>
      </pc:sldChg>
      <pc:sldChg chg="addSp delSp modSp new mod">
        <pc:chgData name="Chris Miles" userId="abbca97f-aec0-4b45-a023-4fd83397ea09" providerId="ADAL" clId="{F262C2C8-A675-4D5E-80D9-3C176FCB9DE0}" dt="2020-08-04T16:44:31.858" v="1738" actId="14100"/>
        <pc:sldMkLst>
          <pc:docMk/>
          <pc:sldMk cId="4286009565" sldId="399"/>
        </pc:sldMkLst>
        <pc:spChg chg="mod">
          <ac:chgData name="Chris Miles" userId="abbca97f-aec0-4b45-a023-4fd83397ea09" providerId="ADAL" clId="{F262C2C8-A675-4D5E-80D9-3C176FCB9DE0}" dt="2020-08-04T16:44:11.109" v="1730"/>
          <ac:spMkLst>
            <pc:docMk/>
            <pc:sldMk cId="4286009565" sldId="399"/>
            <ac:spMk id="2" creationId="{50C15B54-089C-4AF3-9323-6E4136D37B40}"/>
          </ac:spMkLst>
        </pc:spChg>
        <pc:spChg chg="del">
          <ac:chgData name="Chris Miles" userId="abbca97f-aec0-4b45-a023-4fd83397ea09" providerId="ADAL" clId="{F262C2C8-A675-4D5E-80D9-3C176FCB9DE0}" dt="2020-08-04T16:44:17.352" v="1732" actId="478"/>
          <ac:spMkLst>
            <pc:docMk/>
            <pc:sldMk cId="4286009565" sldId="399"/>
            <ac:spMk id="3" creationId="{34D1E7D4-7BB7-4AD0-A6FB-AF2697557CBD}"/>
          </ac:spMkLst>
        </pc:spChg>
        <pc:spChg chg="del">
          <ac:chgData name="Chris Miles" userId="abbca97f-aec0-4b45-a023-4fd83397ea09" providerId="ADAL" clId="{F262C2C8-A675-4D5E-80D9-3C176FCB9DE0}" dt="2020-08-04T16:44:19.321" v="1733" actId="478"/>
          <ac:spMkLst>
            <pc:docMk/>
            <pc:sldMk cId="4286009565" sldId="399"/>
            <ac:spMk id="4" creationId="{C2DAFD60-F5E2-455D-BB76-9D17E14BC5F3}"/>
          </ac:spMkLst>
        </pc:spChg>
        <pc:picChg chg="add mod">
          <ac:chgData name="Chris Miles" userId="abbca97f-aec0-4b45-a023-4fd83397ea09" providerId="ADAL" clId="{F262C2C8-A675-4D5E-80D9-3C176FCB9DE0}" dt="2020-08-04T16:44:31.858" v="1738" actId="14100"/>
          <ac:picMkLst>
            <pc:docMk/>
            <pc:sldMk cId="4286009565" sldId="399"/>
            <ac:picMk id="6" creationId="{47E9BD2D-4E73-41B0-822C-D22C71F41AFB}"/>
          </ac:picMkLst>
        </pc:picChg>
        <pc:picChg chg="add mod">
          <ac:chgData name="Chris Miles" userId="abbca97f-aec0-4b45-a023-4fd83397ea09" providerId="ADAL" clId="{F262C2C8-A675-4D5E-80D9-3C176FCB9DE0}" dt="2020-08-04T16:44:27.913" v="1736" actId="14100"/>
          <ac:picMkLst>
            <pc:docMk/>
            <pc:sldMk cId="4286009565" sldId="399"/>
            <ac:picMk id="8" creationId="{A48099C4-F89F-40F9-A10D-8F04EFCF3593}"/>
          </ac:picMkLst>
        </pc:picChg>
      </pc:sldChg>
      <pc:sldChg chg="addSp delSp modSp new mod">
        <pc:chgData name="Chris Miles" userId="abbca97f-aec0-4b45-a023-4fd83397ea09" providerId="ADAL" clId="{F262C2C8-A675-4D5E-80D9-3C176FCB9DE0}" dt="2020-08-04T16:45:46.992" v="1755" actId="1076"/>
        <pc:sldMkLst>
          <pc:docMk/>
          <pc:sldMk cId="2740961403" sldId="400"/>
        </pc:sldMkLst>
        <pc:spChg chg="mod">
          <ac:chgData name="Chris Miles" userId="abbca97f-aec0-4b45-a023-4fd83397ea09" providerId="ADAL" clId="{F262C2C8-A675-4D5E-80D9-3C176FCB9DE0}" dt="2020-08-04T16:44:56.273" v="1740"/>
          <ac:spMkLst>
            <pc:docMk/>
            <pc:sldMk cId="2740961403" sldId="400"/>
            <ac:spMk id="2" creationId="{A85C5C46-ACF9-4014-BF78-9079ED879423}"/>
          </ac:spMkLst>
        </pc:spChg>
        <pc:spChg chg="del">
          <ac:chgData name="Chris Miles" userId="abbca97f-aec0-4b45-a023-4fd83397ea09" providerId="ADAL" clId="{F262C2C8-A675-4D5E-80D9-3C176FCB9DE0}" dt="2020-08-04T16:45:01.720" v="1741" actId="478"/>
          <ac:spMkLst>
            <pc:docMk/>
            <pc:sldMk cId="2740961403" sldId="400"/>
            <ac:spMk id="3" creationId="{CFB42855-1352-4D29-BE4D-17DFE9F1AD3F}"/>
          </ac:spMkLst>
        </pc:spChg>
        <pc:spChg chg="del">
          <ac:chgData name="Chris Miles" userId="abbca97f-aec0-4b45-a023-4fd83397ea09" providerId="ADAL" clId="{F262C2C8-A675-4D5E-80D9-3C176FCB9DE0}" dt="2020-08-04T16:45:05.370" v="1742" actId="478"/>
          <ac:spMkLst>
            <pc:docMk/>
            <pc:sldMk cId="2740961403" sldId="400"/>
            <ac:spMk id="4" creationId="{147D6856-CB1D-4C94-B4A2-DCA64BDEF780}"/>
          </ac:spMkLst>
        </pc:spChg>
        <pc:picChg chg="add mod">
          <ac:chgData name="Chris Miles" userId="abbca97f-aec0-4b45-a023-4fd83397ea09" providerId="ADAL" clId="{F262C2C8-A675-4D5E-80D9-3C176FCB9DE0}" dt="2020-08-04T16:45:46.992" v="1755" actId="1076"/>
          <ac:picMkLst>
            <pc:docMk/>
            <pc:sldMk cId="2740961403" sldId="400"/>
            <ac:picMk id="6" creationId="{44CF2BC0-F25C-4A59-96CF-BDB33853BC6C}"/>
          </ac:picMkLst>
        </pc:picChg>
        <pc:picChg chg="add mod">
          <ac:chgData name="Chris Miles" userId="abbca97f-aec0-4b45-a023-4fd83397ea09" providerId="ADAL" clId="{F262C2C8-A675-4D5E-80D9-3C176FCB9DE0}" dt="2020-08-04T16:45:39.673" v="1753" actId="14100"/>
          <ac:picMkLst>
            <pc:docMk/>
            <pc:sldMk cId="2740961403" sldId="400"/>
            <ac:picMk id="8" creationId="{04BCC3B8-7ADA-4578-8E56-22BA70CC94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7C3E4-834A-4FDE-8876-3ED4986C368E}" type="datetimeFigureOut">
              <a:rPr lang="en-US" smtClean="0"/>
              <a:t>8/4/2020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5D16B-934A-4DDA-AA9D-F9317AC24A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22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468000" y="0"/>
            <a:ext cx="11253600" cy="6156000"/>
          </a:xfrm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252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br>
              <a:rPr lang="en-US" noProof="0" dirty="0"/>
            </a:b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rgbClr val="9D9D9D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pic>
        <p:nvPicPr>
          <p:cNvPr id="5" name="Bild 4" descr="Badge_grey.png" hidden="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32" y="0"/>
            <a:ext cx="1419800" cy="12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467999" y="1316991"/>
            <a:ext cx="5460584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239416" y="1316991"/>
            <a:ext cx="5460584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2BAE940A-B6B2-4062-A10D-8E38DBE86AC8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AE69775-672D-4AA3-8EDA-94057BEF41E6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3291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hart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9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468000" y="1316991"/>
            <a:ext cx="8712000" cy="406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D3A74278-5E33-47CA-ADB1-29C6159D0314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4728CF0-38B4-4893-A4B1-B1730B2CF536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0299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 large +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468000" y="5940000"/>
            <a:ext cx="11244575" cy="234744"/>
          </a:xfrm>
        </p:spPr>
        <p:txBody>
          <a:bodyPr>
            <a:noAutofit/>
          </a:bodyPr>
          <a:lstStyle>
            <a:lvl1pPr>
              <a:defRPr sz="1400"/>
            </a:lvl1pPr>
            <a:lvl2pPr marL="0" indent="0"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8"/>
          </p:nvPr>
        </p:nvSpPr>
        <p:spPr>
          <a:xfrm>
            <a:off x="460375" y="540000"/>
            <a:ext cx="11261725" cy="1875385"/>
          </a:xfrm>
        </p:spPr>
        <p:txBody>
          <a:bodyPr/>
          <a:lstStyle/>
          <a:p>
            <a:pPr lvl="0"/>
            <a:r>
              <a:rPr kumimoji="1" lang="en-US" altLang="ja-JP" noProof="0"/>
              <a:t>Click to edit Master text styles</a:t>
            </a:r>
          </a:p>
          <a:p>
            <a:pPr lvl="1"/>
            <a:r>
              <a:rPr kumimoji="1" lang="en-US" altLang="ja-JP" noProof="0"/>
              <a:t>Second level</a:t>
            </a:r>
          </a:p>
          <a:p>
            <a:pPr lvl="2"/>
            <a:r>
              <a:rPr kumimoji="1" lang="en-US" altLang="ja-JP" noProof="0"/>
              <a:t>Third level</a:t>
            </a:r>
          </a:p>
          <a:p>
            <a:pPr lvl="3"/>
            <a:r>
              <a:rPr kumimoji="1" lang="en-US" altLang="ja-JP" noProof="0"/>
              <a:t>Fourth level</a:t>
            </a:r>
          </a:p>
          <a:p>
            <a:pPr lvl="4"/>
            <a:r>
              <a:rPr kumimoji="1" lang="en-US" altLang="ja-JP" noProof="0"/>
              <a:t>Fifth level</a:t>
            </a:r>
            <a:endParaRPr kumimoji="1" lang="en-US" noProof="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4D5E23-B915-4847-AEAE-600DBB5D7A81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6860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 Chart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23" name="Diagrammplatzhalter 8"/>
          <p:cNvSpPr>
            <a:spLocks noGrp="1"/>
          </p:cNvSpPr>
          <p:nvPr>
            <p:ph type="chart" sz="quarter" idx="16"/>
          </p:nvPr>
        </p:nvSpPr>
        <p:spPr>
          <a:xfrm>
            <a:off x="468000" y="1316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5" name="Diagrammplatzhalter 8"/>
          <p:cNvSpPr>
            <a:spLocks noGrp="1"/>
          </p:cNvSpPr>
          <p:nvPr>
            <p:ph type="chart" sz="quarter" idx="18"/>
          </p:nvPr>
        </p:nvSpPr>
        <p:spPr>
          <a:xfrm>
            <a:off x="4907408" y="1316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6" name="Diagrammplatzhalter 8"/>
          <p:cNvSpPr>
            <a:spLocks noGrp="1"/>
          </p:cNvSpPr>
          <p:nvPr>
            <p:ph type="chart" sz="quarter" idx="19"/>
          </p:nvPr>
        </p:nvSpPr>
        <p:spPr>
          <a:xfrm>
            <a:off x="468000" y="3620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27" name="Diagrammplatzhalter 8"/>
          <p:cNvSpPr>
            <a:spLocks noGrp="1"/>
          </p:cNvSpPr>
          <p:nvPr>
            <p:ph type="chart" sz="quarter" idx="20"/>
          </p:nvPr>
        </p:nvSpPr>
        <p:spPr>
          <a:xfrm>
            <a:off x="4907408" y="3620991"/>
            <a:ext cx="4272592" cy="2160000"/>
          </a:xfrm>
          <a:noFill/>
          <a:ln w="6350">
            <a:solidFill>
              <a:schemeClr val="bg2">
                <a:lumMod val="90000"/>
              </a:schemeClr>
            </a:solidFill>
          </a:ln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cxnSp>
        <p:nvCxnSpPr>
          <p:cNvPr id="10" name="Gerade Verbindung 4">
            <a:extLst>
              <a:ext uri="{FF2B5EF4-FFF2-40B4-BE49-F238E27FC236}">
                <a16:creationId xmlns:a16="http://schemas.microsoft.com/office/drawing/2014/main" id="{52C5DDBA-90B9-4961-A14B-98B9546E714F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F78BC6-0B72-4CC4-A317-57441D7DC260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119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abl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0" name="Tabellenplatzhalter 8"/>
          <p:cNvSpPr>
            <a:spLocks noGrp="1"/>
          </p:cNvSpPr>
          <p:nvPr>
            <p:ph type="tbl" sz="quarter" idx="18"/>
          </p:nvPr>
        </p:nvSpPr>
        <p:spPr>
          <a:xfrm>
            <a:off x="468000" y="1424991"/>
            <a:ext cx="8711997" cy="4248000"/>
          </a:xfrm>
        </p:spPr>
        <p:txBody>
          <a:bodyPr/>
          <a:lstStyle/>
          <a:p>
            <a:r>
              <a:rPr lang="en-US" altLang="ja-JP"/>
              <a:t>Click icon to add table</a:t>
            </a:r>
            <a:endParaRPr lang="en-US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E5422D39-5700-42E9-887F-A22446232645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F0E8D3-434B-43F4-ACAB-F8D5845A79BD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0067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68000" y="540000"/>
            <a:ext cx="11253600" cy="5616000"/>
          </a:xfrm>
          <a:noFill/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wrap="square"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C07C9A7-2C7A-479E-8A14-E5E5068DFD5E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457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79376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68000" y="1080000"/>
            <a:ext cx="7920000" cy="1500237"/>
          </a:xfrm>
          <a:solidFill>
            <a:schemeClr val="tx2"/>
          </a:solidFill>
        </p:spPr>
        <p:txBody>
          <a:bodyPr lIns="252000" tIns="180000" rIns="180000" bIns="180000">
            <a:spAutoFit/>
          </a:bodyPr>
          <a:lstStyle>
            <a:lvl1pPr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15D4EC-C520-47A7-A87B-61E2B6F34AB7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298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468000" y="540000"/>
            <a:ext cx="11253600" cy="56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1080000" y="1387018"/>
            <a:ext cx="5280000" cy="300339"/>
          </a:xfrm>
        </p:spPr>
        <p:txBody>
          <a:bodyPr wrap="square">
            <a:spAutoFit/>
          </a:bodyPr>
          <a:lstStyle>
            <a:lvl1pPr>
              <a:spcAft>
                <a:spcPts val="0"/>
              </a:spcAft>
              <a:defRPr sz="1800" b="1" cap="none" baseline="0">
                <a:solidFill>
                  <a:schemeClr val="bg1"/>
                </a:solidFill>
                <a:latin typeface="+mj-lt"/>
              </a:defRPr>
            </a:lvl1pPr>
            <a:lvl2pPr>
              <a:defRPr sz="1100" b="1" cap="all" baseline="0">
                <a:latin typeface="+mj-lt"/>
              </a:defRPr>
            </a:lvl2pPr>
            <a:lvl3pPr>
              <a:defRPr sz="1100" b="1" cap="all" baseline="0">
                <a:latin typeface="+mj-lt"/>
              </a:defRPr>
            </a:lvl3pPr>
            <a:lvl4pPr>
              <a:defRPr sz="1100" b="1" cap="all" baseline="0">
                <a:latin typeface="+mj-lt"/>
              </a:defRPr>
            </a:lvl4pPr>
            <a:lvl5pPr>
              <a:defRPr sz="1100" b="1" cap="all" baseline="0"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1080000" y="1124744"/>
            <a:ext cx="2400000" cy="0"/>
          </a:xfrm>
          <a:prstGeom prst="line">
            <a:avLst/>
          </a:prstGeom>
          <a:ln w="38100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9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468000" y="0"/>
            <a:ext cx="11253600" cy="61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-1"/>
            <a:ext cx="5040000" cy="2592000"/>
          </a:xfrm>
          <a:solidFill>
            <a:schemeClr val="tx2"/>
          </a:solidFill>
        </p:spPr>
        <p:txBody>
          <a:bodyPr lIns="252000" tIns="252000" rIns="180000" bIns="252000" anchor="b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2000" b="1" cap="all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br>
              <a:rPr lang="en-US" noProof="0" dirty="0"/>
            </a:b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609737"/>
          </a:xfrm>
          <a:solidFill>
            <a:schemeClr val="bg1"/>
          </a:solidFill>
        </p:spPr>
        <p:txBody>
          <a:bodyPr lIns="252000" tIns="180000" rIns="180000" bIns="180000" anchor="t" anchorCtr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600"/>
              </a:spcBef>
              <a:spcAft>
                <a:spcPts val="0"/>
              </a:spcAft>
              <a:buNone/>
              <a:defRPr sz="1600" b="0" cap="none">
                <a:solidFill>
                  <a:schemeClr val="bg1"/>
                </a:solidFill>
                <a:latin typeface="+mj-lt"/>
              </a:defRPr>
            </a:lvl2pPr>
            <a:lvl3pPr>
              <a:defRPr b="1"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5875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283153"/>
          </a:xfrm>
          <a:ln>
            <a:noFill/>
          </a:ln>
        </p:spPr>
        <p:txBody>
          <a:bodyPr wrap="square">
            <a:spAutoFit/>
          </a:bodyPr>
          <a:lstStyle>
            <a:lvl1pPr marL="177800" indent="-177800">
              <a:spcAft>
                <a:spcPts val="1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7177088" algn="r"/>
              </a:tabLst>
              <a:defRPr sz="1600"/>
            </a:lvl1pPr>
          </a:lstStyle>
          <a:p>
            <a:pPr lvl="0"/>
            <a:r>
              <a:rPr lang="en-US" altLang="ja-JP" noProof="0"/>
              <a:t>Click to edit Master text styles</a:t>
            </a:r>
          </a:p>
        </p:txBody>
      </p:sp>
      <p:cxnSp>
        <p:nvCxnSpPr>
          <p:cNvPr id="6" name="Gerade Verbindung 4">
            <a:extLst>
              <a:ext uri="{FF2B5EF4-FFF2-40B4-BE49-F238E27FC236}">
                <a16:creationId xmlns:a16="http://schemas.microsoft.com/office/drawing/2014/main" id="{57979797-8531-40C9-AA25-B52E6916CE05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A12777-30D4-4D1C-8DE6-98573AE3C7ED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400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1887696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6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cxnSp>
        <p:nvCxnSpPr>
          <p:cNvPr id="6" name="Gerade Verbindung 4">
            <a:extLst>
              <a:ext uri="{FF2B5EF4-FFF2-40B4-BE49-F238E27FC236}">
                <a16:creationId xmlns:a16="http://schemas.microsoft.com/office/drawing/2014/main" id="{A15355D3-CEB8-489E-88A7-11B56E874514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8D4BE4-8D41-47B8-82B8-4716B88FC765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91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9" y="1424991"/>
            <a:ext cx="5436506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6276068" y="1424991"/>
            <a:ext cx="5436506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BE3FFBE7-B0B8-40F2-A1F7-6933ED5360BE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EAF2150-6F57-40CA-BDAB-D10D46B6BCF5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039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9" y="1424991"/>
            <a:ext cx="5424002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sp>
        <p:nvSpPr>
          <p:cNvPr id="15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424991"/>
            <a:ext cx="5400000" cy="4248000"/>
          </a:xfrm>
          <a:ln w="6350">
            <a:noFill/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A82DFE47-0884-463E-8FD8-434DEC37F45F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55447A-6505-45C3-AE39-4AE7D090C022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62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3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9" y="1424991"/>
            <a:ext cx="5424002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sp>
        <p:nvSpPr>
          <p:cNvPr id="1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300000" y="1424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6" name="Bildplatzhalter 3"/>
          <p:cNvSpPr>
            <a:spLocks noGrp="1"/>
          </p:cNvSpPr>
          <p:nvPr>
            <p:ph type="pic" sz="quarter" idx="16"/>
          </p:nvPr>
        </p:nvSpPr>
        <p:spPr>
          <a:xfrm>
            <a:off x="9072352" y="1424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7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300000" y="3548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18" name="Bildplatzhalter 3"/>
          <p:cNvSpPr>
            <a:spLocks noGrp="1"/>
          </p:cNvSpPr>
          <p:nvPr>
            <p:ph type="pic" sz="quarter" idx="18"/>
          </p:nvPr>
        </p:nvSpPr>
        <p:spPr>
          <a:xfrm>
            <a:off x="9072352" y="3548991"/>
            <a:ext cx="2628000" cy="1980000"/>
          </a:xfrm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lIns="144000" tIns="144000">
            <a:norm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cxnSp>
        <p:nvCxnSpPr>
          <p:cNvPr id="10" name="Gerade Verbindung 4">
            <a:extLst>
              <a:ext uri="{FF2B5EF4-FFF2-40B4-BE49-F238E27FC236}">
                <a16:creationId xmlns:a16="http://schemas.microsoft.com/office/drawing/2014/main" id="{B76D4DD0-4EDD-4DFD-9117-94AB0DE11A6B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C2371FC-0F29-480A-B969-A89E454B9A4D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33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19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9972000" y="1964991"/>
            <a:ext cx="1728000" cy="123931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</p:txBody>
      </p:sp>
      <p:sp>
        <p:nvSpPr>
          <p:cNvPr id="20" name="Bildplatzhalter 8"/>
          <p:cNvSpPr>
            <a:spLocks noGrp="1"/>
          </p:cNvSpPr>
          <p:nvPr>
            <p:ph type="pic" sz="quarter" idx="18"/>
          </p:nvPr>
        </p:nvSpPr>
        <p:spPr>
          <a:xfrm>
            <a:off x="468000" y="1424991"/>
            <a:ext cx="8712000" cy="4248000"/>
          </a:xfrm>
        </p:spPr>
        <p:txBody>
          <a:bodyPr lIns="144000" tIns="144000">
            <a:noAutofit/>
          </a:bodyPr>
          <a:lstStyle>
            <a:lvl1pPr>
              <a:defRPr sz="1000"/>
            </a:lvl1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cxnSp>
        <p:nvCxnSpPr>
          <p:cNvPr id="7" name="Gerade Verbindung 4">
            <a:extLst>
              <a:ext uri="{FF2B5EF4-FFF2-40B4-BE49-F238E27FC236}">
                <a16:creationId xmlns:a16="http://schemas.microsoft.com/office/drawing/2014/main" id="{CE41CD3C-03A4-4769-A3DC-5D30FCB02D61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491FE76-0178-4C83-9226-A156A31B3252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688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597227"/>
            <a:ext cx="11244575" cy="455509"/>
          </a:xfrm>
        </p:spPr>
        <p:txBody>
          <a:bodyPr/>
          <a:lstStyle/>
          <a:p>
            <a:r>
              <a:rPr lang="en-US" altLang="ja-JP" noProof="0"/>
              <a:t>Click to edit Master title style</a:t>
            </a:r>
            <a:endParaRPr lang="ja-JP" altLang="en-US" noProof="0" dirty="0"/>
          </a:p>
        </p:txBody>
      </p:sp>
      <p:sp>
        <p:nvSpPr>
          <p:cNvPr id="24" name="Diagrammplatzhalter 8"/>
          <p:cNvSpPr>
            <a:spLocks noGrp="1"/>
          </p:cNvSpPr>
          <p:nvPr>
            <p:ph type="chart" sz="quarter" idx="17"/>
          </p:nvPr>
        </p:nvSpPr>
        <p:spPr>
          <a:xfrm>
            <a:off x="6480000" y="1316991"/>
            <a:ext cx="5220000" cy="4248000"/>
          </a:xfrm>
          <a:noFill/>
        </p:spPr>
        <p:txBody>
          <a:bodyPr lIns="144000" tIns="144000" rIns="144000" bIns="144000">
            <a:noAutofit/>
          </a:bodyPr>
          <a:lstStyle/>
          <a:p>
            <a:r>
              <a:rPr lang="en-US" altLang="ja-JP"/>
              <a:t>Click icon to add chart</a:t>
            </a:r>
            <a:endParaRPr lang="en-US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/>
          </p:nvPr>
        </p:nvSpPr>
        <p:spPr>
          <a:xfrm>
            <a:off x="467998" y="1424991"/>
            <a:ext cx="5417647" cy="1887696"/>
          </a:xfrm>
        </p:spPr>
        <p:txBody>
          <a:bodyPr wrap="square">
            <a:sp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en-US" noProof="0" dirty="0"/>
          </a:p>
        </p:txBody>
      </p:sp>
      <p:cxnSp>
        <p:nvCxnSpPr>
          <p:cNvPr id="8" name="Gerade Verbindung 4">
            <a:extLst>
              <a:ext uri="{FF2B5EF4-FFF2-40B4-BE49-F238E27FC236}">
                <a16:creationId xmlns:a16="http://schemas.microsoft.com/office/drawing/2014/main" id="{48124AEF-254D-4661-97A8-FC2C4E7C939F}"/>
              </a:ext>
            </a:extLst>
          </p:cNvPr>
          <p:cNvCxnSpPr/>
          <p:nvPr userDrawn="1"/>
        </p:nvCxnSpPr>
        <p:spPr>
          <a:xfrm>
            <a:off x="468000" y="1136991"/>
            <a:ext cx="2400000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DBF616-3B50-4D44-BED7-0BF75E4E5F14}"/>
              </a:ext>
            </a:extLst>
          </p:cNvPr>
          <p:cNvSpPr txBox="1"/>
          <p:nvPr userDrawn="1"/>
        </p:nvSpPr>
        <p:spPr>
          <a:xfrm>
            <a:off x="5668715" y="6463074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b="1" dirty="0">
                <a:solidFill>
                  <a:schemeClr val="tx2"/>
                </a:solidFill>
                <a:latin typeface="+mj-lt"/>
              </a:rPr>
              <a:t>Page </a:t>
            </a:r>
            <a:fld id="{7E07E68C-CA28-4DD4-ABB0-0D9CE8D6A15A}" type="slidenum">
              <a:rPr kumimoji="1" lang="ja-JP" altLang="en-US" sz="1050" b="1" smtClean="0">
                <a:solidFill>
                  <a:schemeClr val="tx2"/>
                </a:solidFill>
                <a:latin typeface="+mj-lt"/>
              </a:rPr>
              <a:t>‹#›</a:t>
            </a:fld>
            <a:endParaRPr kumimoji="1" lang="ja-JP" altLang="en-US" sz="105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95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68000" y="116632"/>
            <a:ext cx="8520000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8000" y="1423831"/>
            <a:ext cx="9120000" cy="1887696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60000" y="6509924"/>
            <a:ext cx="672075" cy="16158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lang="en-US" sz="1050" b="1" i="0" u="none" strike="noStrike" kern="1200" baseline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/>
            <a:r>
              <a:rPr lang="de-DE" dirty="0"/>
              <a:t>Page </a:t>
            </a:r>
            <a:fld id="{3FD030EF-7044-4946-962A-5D7D09BD1B34}" type="slidenum">
              <a:rPr lang="de-DE" smtClean="0"/>
              <a:pPr algn="l"/>
              <a:t>‹#›</a:t>
            </a:fld>
            <a:endParaRPr lang="de-DE" dirty="0"/>
          </a:p>
        </p:txBody>
      </p:sp>
      <p:sp>
        <p:nvSpPr>
          <p:cNvPr id="13" name="Textfeld 7"/>
          <p:cNvSpPr txBox="1"/>
          <p:nvPr/>
        </p:nvSpPr>
        <p:spPr>
          <a:xfrm>
            <a:off x="468000" y="6544800"/>
            <a:ext cx="250068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 i="0" u="none" strike="noStrike" kern="1200" baseline="0" dirty="0">
                <a:solidFill>
                  <a:schemeClr val="tx2"/>
                </a:solidFill>
                <a:latin typeface="+mj-lt"/>
                <a:ea typeface="+mn-ea"/>
                <a:cs typeface="+mn-cs"/>
              </a:rPr>
              <a:t>© 2020 Renesas Electronics Corporation. All rights reserved. </a:t>
            </a:r>
            <a:endParaRPr lang="en-US" sz="8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16" name="Gerade Verbindung 15"/>
          <p:cNvCxnSpPr/>
          <p:nvPr/>
        </p:nvCxnSpPr>
        <p:spPr>
          <a:xfrm>
            <a:off x="468000" y="6336000"/>
            <a:ext cx="112536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RENESAS+Tagline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6400235"/>
            <a:ext cx="3092559" cy="3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68" r:id="rId9"/>
    <p:sldLayoutId id="2147483745" r:id="rId10"/>
    <p:sldLayoutId id="2147483746" r:id="rId11"/>
    <p:sldLayoutId id="2147483769" r:id="rId12"/>
    <p:sldLayoutId id="2147483747" r:id="rId13"/>
    <p:sldLayoutId id="2147483748" r:id="rId14"/>
    <p:sldLayoutId id="2147483771" r:id="rId15"/>
    <p:sldLayoutId id="2147483750" r:id="rId16"/>
    <p:sldLayoutId id="214748375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Clr>
          <a:schemeClr val="tx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4150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79388" algn="l" defTabSz="914400" rtl="0" eaLnBrk="1" latinLnBrk="0" hangingPunct="1">
        <a:lnSpc>
          <a:spcPct val="12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0">
          <p15:clr>
            <a:srgbClr val="F26B43"/>
          </p15:clr>
        </p15:guide>
        <p15:guide id="2" pos="676">
          <p15:clr>
            <a:srgbClr val="F26B43"/>
          </p15:clr>
        </p15:guide>
        <p15:guide id="3" pos="3841">
          <p15:clr>
            <a:srgbClr val="F26B43"/>
          </p15:clr>
        </p15:guide>
        <p15:guide id="4" pos="7378">
          <p15:clr>
            <a:srgbClr val="F26B43"/>
          </p15:clr>
        </p15:guide>
        <p15:guide id="5" pos="6289">
          <p15:clr>
            <a:srgbClr val="F26B43"/>
          </p15:clr>
        </p15:guide>
        <p15:guide id="6" orient="horz" pos="3884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  <p15:guide id="8" orient="horz" pos="618" userDrawn="1">
          <p15:clr>
            <a:srgbClr val="F26B43"/>
          </p15:clr>
        </p15:guide>
        <p15:guide id="9" orient="horz" pos="346" userDrawn="1">
          <p15:clr>
            <a:srgbClr val="F26B43"/>
          </p15:clr>
        </p15:guide>
        <p15:guide id="10" orient="horz" pos="4201" userDrawn="1">
          <p15:clr>
            <a:srgbClr val="F26B43"/>
          </p15:clr>
        </p15:guide>
        <p15:guide id="11" orient="horz" pos="709" userDrawn="1">
          <p15:clr>
            <a:srgbClr val="F26B43"/>
          </p15:clr>
        </p15:guide>
        <p15:guide id="12" orient="horz" pos="3984" userDrawn="1">
          <p15:clr>
            <a:srgbClr val="F26B43"/>
          </p15:clr>
        </p15:guide>
        <p15:guide id="13" pos="52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E3 DRIF</a:t>
            </a:r>
          </a:p>
          <a:p>
            <a:r>
              <a:rPr lang="en-GB" dirty="0"/>
              <a:t>Hardware modifications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080000" y="2700000"/>
            <a:ext cx="5040000" cy="1594622"/>
          </a:xfrm>
        </p:spPr>
        <p:txBody>
          <a:bodyPr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August 2020</a:t>
            </a:r>
          </a:p>
          <a:p>
            <a:r>
              <a:rPr lang="en-US" dirty="0"/>
              <a:t>Chris Miles</a:t>
            </a:r>
          </a:p>
          <a:p>
            <a:pPr fontAlgn="ctr"/>
            <a:r>
              <a:rPr lang="en-GB" dirty="0"/>
              <a:t>Senior Staff Engineer</a:t>
            </a:r>
          </a:p>
          <a:p>
            <a:r>
              <a:rPr lang="en-GB" dirty="0"/>
              <a:t>REE／IIBU／SDD／SPD2</a:t>
            </a:r>
          </a:p>
          <a:p>
            <a:r>
              <a:rPr lang="en-US" dirty="0"/>
              <a:t>Renesas Electronics Corporation</a:t>
            </a:r>
          </a:p>
        </p:txBody>
      </p:sp>
    </p:spTree>
    <p:extLst>
      <p:ext uri="{BB962C8B-B14F-4D97-AF65-F5344CB8AC3E}">
        <p14:creationId xmlns:p14="http://schemas.microsoft.com/office/powerpoint/2010/main" val="210882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999" y="609538"/>
            <a:ext cx="11244575" cy="443198"/>
          </a:xfrm>
        </p:spPr>
        <p:txBody>
          <a:bodyPr/>
          <a:lstStyle/>
          <a:p>
            <a:r>
              <a:rPr lang="en-US" dirty="0"/>
              <a:t>E3 and DRIF CONNECTORS</a:t>
            </a:r>
            <a:endParaRPr lang="en-US" sz="2000" cap="al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261A2-9355-4717-94E2-230D3A92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5" y="1052737"/>
            <a:ext cx="3414940" cy="4608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1F2D57-E30A-466B-8A12-79EF76B7C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7" y="1556792"/>
            <a:ext cx="6251975" cy="4490666"/>
          </a:xfrm>
          <a:prstGeom prst="rect">
            <a:avLst/>
          </a:prstGeom>
        </p:spPr>
      </p:pic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F8D35D1-F23D-47BE-82C3-EB9BEA6B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230" y="5579789"/>
            <a:ext cx="4616187" cy="729531"/>
          </a:xfrm>
        </p:spPr>
        <p:txBody>
          <a:bodyPr/>
          <a:lstStyle/>
          <a:p>
            <a:r>
              <a:rPr lang="en-GB" altLang="ja-JP" dirty="0"/>
              <a:t>DRIF Board (J9):</a:t>
            </a:r>
          </a:p>
          <a:p>
            <a:r>
              <a:rPr lang="en-GB" altLang="ja-JP" dirty="0"/>
              <a:t>Maxim Integrated MAX2175 J5 Demo board Rev C</a:t>
            </a:r>
          </a:p>
          <a:p>
            <a:endParaRPr kumimoji="1" lang="en-GB" altLang="ja-JP" dirty="0"/>
          </a:p>
          <a:p>
            <a:endParaRPr kumimoji="1" lang="ja-JP" altLang="en-US" dirty="0"/>
          </a:p>
        </p:txBody>
      </p:sp>
      <p:sp>
        <p:nvSpPr>
          <p:cNvPr id="6" name="コンテンツ プレースホルダー 4">
            <a:extLst>
              <a:ext uri="{FF2B5EF4-FFF2-40B4-BE49-F238E27FC236}">
                <a16:creationId xmlns:a16="http://schemas.microsoft.com/office/drawing/2014/main" id="{904496B1-E3AF-495E-BB11-C597D56439CA}"/>
              </a:ext>
            </a:extLst>
          </p:cNvPr>
          <p:cNvSpPr txBox="1">
            <a:spLocks/>
          </p:cNvSpPr>
          <p:nvPr/>
        </p:nvSpPr>
        <p:spPr>
          <a:xfrm>
            <a:off x="983432" y="5583364"/>
            <a:ext cx="4616187" cy="106439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ja-JP" dirty="0"/>
              <a:t>E3 Board (CN27):</a:t>
            </a:r>
          </a:p>
          <a:p>
            <a:r>
              <a:rPr lang="en-GB" altLang="ja-JP" dirty="0"/>
              <a:t>R-CarE3 System Evaluation Board "EBISU"</a:t>
            </a:r>
          </a:p>
          <a:p>
            <a:endParaRPr lang="ja-JP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FAD5C0-C6A4-4C3B-B682-34061FA4D652}"/>
              </a:ext>
            </a:extLst>
          </p:cNvPr>
          <p:cNvSpPr txBox="1">
            <a:spLocks/>
          </p:cNvSpPr>
          <p:nvPr/>
        </p:nvSpPr>
        <p:spPr>
          <a:xfrm>
            <a:off x="467999" y="1118327"/>
            <a:ext cx="11244574" cy="26827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Additional wire connections are needed on the E3 board to connect DRIF signals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798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DRIF Control Signals</a:t>
            </a:r>
            <a:endParaRPr lang="en-US" cap="all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D1879A0-81D6-4BFE-957F-4CA1929F80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00" y="3616186"/>
            <a:ext cx="9732456" cy="595869"/>
          </a:xfrm>
        </p:spPr>
        <p:txBody>
          <a:bodyPr/>
          <a:lstStyle/>
          <a:p>
            <a:r>
              <a:rPr lang="en-US" dirty="0"/>
              <a:t>Notes: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/>
              <a:t>I2C3 is also used on the E3 board for </a:t>
            </a:r>
            <a:r>
              <a:rPr lang="en-GB" dirty="0"/>
              <a:t>Ethernet AVB PHY Connector1; Audio CODEC; Board-to-Board Connector 1</a:t>
            </a: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1A2EA9F-C5FF-41DF-949A-04CB4F03D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60969"/>
              </p:ext>
            </p:extLst>
          </p:nvPr>
        </p:nvGraphicFramePr>
        <p:xfrm>
          <a:off x="468000" y="1556792"/>
          <a:ext cx="6388100" cy="1162050"/>
        </p:xfrm>
        <a:graphic>
          <a:graphicData uri="http://schemas.openxmlformats.org/drawingml/2006/table">
            <a:tbl>
              <a:tblPr/>
              <a:tblGrid>
                <a:gridCol w="952027">
                  <a:extLst>
                    <a:ext uri="{9D8B030D-6E8A-4147-A177-3AD203B41FA5}">
                      <a16:colId xmlns:a16="http://schemas.microsoft.com/office/drawing/2014/main" val="243108312"/>
                    </a:ext>
                  </a:extLst>
                </a:gridCol>
                <a:gridCol w="533135">
                  <a:extLst>
                    <a:ext uri="{9D8B030D-6E8A-4147-A177-3AD203B41FA5}">
                      <a16:colId xmlns:a16="http://schemas.microsoft.com/office/drawing/2014/main" val="2885232525"/>
                    </a:ext>
                  </a:extLst>
                </a:gridCol>
                <a:gridCol w="571216">
                  <a:extLst>
                    <a:ext uri="{9D8B030D-6E8A-4147-A177-3AD203B41FA5}">
                      <a16:colId xmlns:a16="http://schemas.microsoft.com/office/drawing/2014/main" val="119469666"/>
                    </a:ext>
                  </a:extLst>
                </a:gridCol>
                <a:gridCol w="1739036">
                  <a:extLst>
                    <a:ext uri="{9D8B030D-6E8A-4147-A177-3AD203B41FA5}">
                      <a16:colId xmlns:a16="http://schemas.microsoft.com/office/drawing/2014/main" val="1503489691"/>
                    </a:ext>
                  </a:extLst>
                </a:gridCol>
                <a:gridCol w="447453">
                  <a:extLst>
                    <a:ext uri="{9D8B030D-6E8A-4147-A177-3AD203B41FA5}">
                      <a16:colId xmlns:a16="http://schemas.microsoft.com/office/drawing/2014/main" val="1387048060"/>
                    </a:ext>
                  </a:extLst>
                </a:gridCol>
                <a:gridCol w="685459">
                  <a:extLst>
                    <a:ext uri="{9D8B030D-6E8A-4147-A177-3AD203B41FA5}">
                      <a16:colId xmlns:a16="http://schemas.microsoft.com/office/drawing/2014/main" val="4027988065"/>
                    </a:ext>
                  </a:extLst>
                </a:gridCol>
                <a:gridCol w="1459774">
                  <a:extLst>
                    <a:ext uri="{9D8B030D-6E8A-4147-A177-3AD203B41FA5}">
                      <a16:colId xmlns:a16="http://schemas.microsoft.com/office/drawing/2014/main" val="4189359471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Control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E3 Ball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Schematic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CN27 Pin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J9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95501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I2C3_SCL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SCL_J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519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I2C3_SDA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SDA_J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3627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RESET#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PRESETOUTn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T1_RESETN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858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761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DRIF Channel 0 and 1</a:t>
            </a:r>
            <a:endParaRPr lang="en-US" cap="all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D1879A0-81D6-4BFE-957F-4CA1929F80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00" y="4365104"/>
            <a:ext cx="10740568" cy="165618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Notes:</a:t>
            </a:r>
          </a:p>
          <a:p>
            <a:pPr marL="171450" indent="-171450">
              <a:lnSpc>
                <a:spcPct val="11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100" dirty="0"/>
              <a:t>R443 is removed to prevent interference with PMIC control</a:t>
            </a:r>
          </a:p>
          <a:p>
            <a:pPr marL="171450" indent="-171450">
              <a:lnSpc>
                <a:spcPct val="11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100" dirty="0"/>
              <a:t>R606 and R605 are removed to prevent interference from USB (CH0) status</a:t>
            </a:r>
          </a:p>
          <a:p>
            <a:pPr marL="171450" indent="-171450">
              <a:lnSpc>
                <a:spcPct val="11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100" dirty="0"/>
              <a:t>SD (CH0) cannot be used.</a:t>
            </a:r>
          </a:p>
          <a:p>
            <a:pPr marL="171450" indent="-171450">
              <a:lnSpc>
                <a:spcPct val="11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100" dirty="0"/>
              <a:t>SD (CH1) cannot be used</a:t>
            </a:r>
          </a:p>
          <a:p>
            <a:pPr marL="171450" indent="-171450">
              <a:lnSpc>
                <a:spcPct val="11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100" dirty="0"/>
              <a:t>Audio clock inputs cannot be used</a:t>
            </a:r>
          </a:p>
          <a:p>
            <a:pPr>
              <a:lnSpc>
                <a:spcPct val="110000"/>
              </a:lnSpc>
            </a:pPr>
            <a:endParaRPr lang="en-US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0C5710-EBCF-4747-90EB-7BD2E87FA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63014"/>
              </p:ext>
            </p:extLst>
          </p:nvPr>
        </p:nvGraphicFramePr>
        <p:xfrm>
          <a:off x="468000" y="1394023"/>
          <a:ext cx="6388100" cy="1190625"/>
        </p:xfrm>
        <a:graphic>
          <a:graphicData uri="http://schemas.openxmlformats.org/drawingml/2006/table">
            <a:tbl>
              <a:tblPr/>
              <a:tblGrid>
                <a:gridCol w="952027">
                  <a:extLst>
                    <a:ext uri="{9D8B030D-6E8A-4147-A177-3AD203B41FA5}">
                      <a16:colId xmlns:a16="http://schemas.microsoft.com/office/drawing/2014/main" val="3379069254"/>
                    </a:ext>
                  </a:extLst>
                </a:gridCol>
                <a:gridCol w="533135">
                  <a:extLst>
                    <a:ext uri="{9D8B030D-6E8A-4147-A177-3AD203B41FA5}">
                      <a16:colId xmlns:a16="http://schemas.microsoft.com/office/drawing/2014/main" val="501824818"/>
                    </a:ext>
                  </a:extLst>
                </a:gridCol>
                <a:gridCol w="571216">
                  <a:extLst>
                    <a:ext uri="{9D8B030D-6E8A-4147-A177-3AD203B41FA5}">
                      <a16:colId xmlns:a16="http://schemas.microsoft.com/office/drawing/2014/main" val="3347288941"/>
                    </a:ext>
                  </a:extLst>
                </a:gridCol>
                <a:gridCol w="1739036">
                  <a:extLst>
                    <a:ext uri="{9D8B030D-6E8A-4147-A177-3AD203B41FA5}">
                      <a16:colId xmlns:a16="http://schemas.microsoft.com/office/drawing/2014/main" val="3157688561"/>
                    </a:ext>
                  </a:extLst>
                </a:gridCol>
                <a:gridCol w="447453">
                  <a:extLst>
                    <a:ext uri="{9D8B030D-6E8A-4147-A177-3AD203B41FA5}">
                      <a16:colId xmlns:a16="http://schemas.microsoft.com/office/drawing/2014/main" val="1407081505"/>
                    </a:ext>
                  </a:extLst>
                </a:gridCol>
                <a:gridCol w="685459">
                  <a:extLst>
                    <a:ext uri="{9D8B030D-6E8A-4147-A177-3AD203B41FA5}">
                      <a16:colId xmlns:a16="http://schemas.microsoft.com/office/drawing/2014/main" val="4111035031"/>
                    </a:ext>
                  </a:extLst>
                </a:gridCol>
                <a:gridCol w="1459774">
                  <a:extLst>
                    <a:ext uri="{9D8B030D-6E8A-4147-A177-3AD203B41FA5}">
                      <a16:colId xmlns:a16="http://schemas.microsoft.com/office/drawing/2014/main" val="2985478743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0 pins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E3 Ball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Schematic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CN27 Pin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J9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02172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CLK_B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GP3_12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SD0_CD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T1_SCK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8609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GP3_13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SD0_WP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T1_SDI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7451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D1_B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GP3_14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GP3_14/SD1_CD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T1_SDQ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7445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SYNC_B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GP3_15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GP3_15/SD1_WP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T1_WS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2478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F3EEFC-4F70-41B6-A728-42D3D7928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75638"/>
              </p:ext>
            </p:extLst>
          </p:nvPr>
        </p:nvGraphicFramePr>
        <p:xfrm>
          <a:off x="468000" y="2833687"/>
          <a:ext cx="6388100" cy="1190625"/>
        </p:xfrm>
        <a:graphic>
          <a:graphicData uri="http://schemas.openxmlformats.org/drawingml/2006/table">
            <a:tbl>
              <a:tblPr/>
              <a:tblGrid>
                <a:gridCol w="952027">
                  <a:extLst>
                    <a:ext uri="{9D8B030D-6E8A-4147-A177-3AD203B41FA5}">
                      <a16:colId xmlns:a16="http://schemas.microsoft.com/office/drawing/2014/main" val="3553004757"/>
                    </a:ext>
                  </a:extLst>
                </a:gridCol>
                <a:gridCol w="533135">
                  <a:extLst>
                    <a:ext uri="{9D8B030D-6E8A-4147-A177-3AD203B41FA5}">
                      <a16:colId xmlns:a16="http://schemas.microsoft.com/office/drawing/2014/main" val="2095837715"/>
                    </a:ext>
                  </a:extLst>
                </a:gridCol>
                <a:gridCol w="571216">
                  <a:extLst>
                    <a:ext uri="{9D8B030D-6E8A-4147-A177-3AD203B41FA5}">
                      <a16:colId xmlns:a16="http://schemas.microsoft.com/office/drawing/2014/main" val="2138723019"/>
                    </a:ext>
                  </a:extLst>
                </a:gridCol>
                <a:gridCol w="1739036">
                  <a:extLst>
                    <a:ext uri="{9D8B030D-6E8A-4147-A177-3AD203B41FA5}">
                      <a16:colId xmlns:a16="http://schemas.microsoft.com/office/drawing/2014/main" val="4189160853"/>
                    </a:ext>
                  </a:extLst>
                </a:gridCol>
                <a:gridCol w="447453">
                  <a:extLst>
                    <a:ext uri="{9D8B030D-6E8A-4147-A177-3AD203B41FA5}">
                      <a16:colId xmlns:a16="http://schemas.microsoft.com/office/drawing/2014/main" val="29661246"/>
                    </a:ext>
                  </a:extLst>
                </a:gridCol>
                <a:gridCol w="685459">
                  <a:extLst>
                    <a:ext uri="{9D8B030D-6E8A-4147-A177-3AD203B41FA5}">
                      <a16:colId xmlns:a16="http://schemas.microsoft.com/office/drawing/2014/main" val="100290337"/>
                    </a:ext>
                  </a:extLst>
                </a:gridCol>
                <a:gridCol w="1459774">
                  <a:extLst>
                    <a:ext uri="{9D8B030D-6E8A-4147-A177-3AD203B41FA5}">
                      <a16:colId xmlns:a16="http://schemas.microsoft.com/office/drawing/2014/main" val="168830564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1 pins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E3 Ball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Schematic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CN27 Pin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J9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3843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GP5_04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AUDIO_CLKOUT1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T2_SCK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4964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GP5_02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GP5_02/MAX3355_STAT2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T2_SDI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82564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GP5_03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AUDIO_CLKOUT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T2_SDQ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42095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SYNC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GP5_01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GP5_01/MAX3355_STAT1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T2_WS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384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17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5B54-089C-4AF3-9323-6E4136D37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 Channel 0 and 1</a:t>
            </a:r>
            <a:endParaRPr lang="en-GB" dirty="0"/>
          </a:p>
        </p:txBody>
      </p:sp>
      <p:pic>
        <p:nvPicPr>
          <p:cNvPr id="6" name="Picture 5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47E9BD2D-4E73-41B0-822C-D22C71F41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340769"/>
            <a:ext cx="3618402" cy="4824536"/>
          </a:xfrm>
          <a:prstGeom prst="rect">
            <a:avLst/>
          </a:prstGeom>
        </p:spPr>
      </p:pic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A48099C4-F89F-40F9-A10D-8F04EFCF3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" y="1340768"/>
            <a:ext cx="361840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8000" y="597227"/>
            <a:ext cx="11232000" cy="455509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DRIF Channel 2 and 3</a:t>
            </a:r>
            <a:endParaRPr lang="en-US" cap="all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D1879A0-81D6-4BFE-957F-4CA1929F80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00" y="4365104"/>
            <a:ext cx="10740568" cy="16561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Notes:</a:t>
            </a:r>
          </a:p>
          <a:p>
            <a:pPr marL="171450" indent="-171450">
              <a:lnSpc>
                <a:spcPct val="11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100" dirty="0"/>
              <a:t>E3 pins have dual purpose and are used as Mode during reset</a:t>
            </a:r>
          </a:p>
          <a:p>
            <a:pPr marL="171450" indent="-171450">
              <a:lnSpc>
                <a:spcPct val="11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GB" sz="1100" dirty="0"/>
              <a:t>Without DRIF board modifications, the DRIF signals drive the mode pins during reset causing the E3 not to start correctly</a:t>
            </a:r>
          </a:p>
          <a:p>
            <a:pPr>
              <a:lnSpc>
                <a:spcPct val="110000"/>
              </a:lnSpc>
            </a:pPr>
            <a:endParaRPr lang="en-US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0594A0-35A0-4A48-8AFF-4E29920B1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002586"/>
              </p:ext>
            </p:extLst>
          </p:nvPr>
        </p:nvGraphicFramePr>
        <p:xfrm>
          <a:off x="468000" y="1393528"/>
          <a:ext cx="6388100" cy="1190625"/>
        </p:xfrm>
        <a:graphic>
          <a:graphicData uri="http://schemas.openxmlformats.org/drawingml/2006/table">
            <a:tbl>
              <a:tblPr/>
              <a:tblGrid>
                <a:gridCol w="952027">
                  <a:extLst>
                    <a:ext uri="{9D8B030D-6E8A-4147-A177-3AD203B41FA5}">
                      <a16:colId xmlns:a16="http://schemas.microsoft.com/office/drawing/2014/main" val="1153383226"/>
                    </a:ext>
                  </a:extLst>
                </a:gridCol>
                <a:gridCol w="533135">
                  <a:extLst>
                    <a:ext uri="{9D8B030D-6E8A-4147-A177-3AD203B41FA5}">
                      <a16:colId xmlns:a16="http://schemas.microsoft.com/office/drawing/2014/main" val="4180154019"/>
                    </a:ext>
                  </a:extLst>
                </a:gridCol>
                <a:gridCol w="571216">
                  <a:extLst>
                    <a:ext uri="{9D8B030D-6E8A-4147-A177-3AD203B41FA5}">
                      <a16:colId xmlns:a16="http://schemas.microsoft.com/office/drawing/2014/main" val="4126784931"/>
                    </a:ext>
                  </a:extLst>
                </a:gridCol>
                <a:gridCol w="1739036">
                  <a:extLst>
                    <a:ext uri="{9D8B030D-6E8A-4147-A177-3AD203B41FA5}">
                      <a16:colId xmlns:a16="http://schemas.microsoft.com/office/drawing/2014/main" val="2028672507"/>
                    </a:ext>
                  </a:extLst>
                </a:gridCol>
                <a:gridCol w="447453">
                  <a:extLst>
                    <a:ext uri="{9D8B030D-6E8A-4147-A177-3AD203B41FA5}">
                      <a16:colId xmlns:a16="http://schemas.microsoft.com/office/drawing/2014/main" val="4028559424"/>
                    </a:ext>
                  </a:extLst>
                </a:gridCol>
                <a:gridCol w="685459">
                  <a:extLst>
                    <a:ext uri="{9D8B030D-6E8A-4147-A177-3AD203B41FA5}">
                      <a16:colId xmlns:a16="http://schemas.microsoft.com/office/drawing/2014/main" val="1979837099"/>
                    </a:ext>
                  </a:extLst>
                </a:gridCol>
                <a:gridCol w="1459774">
                  <a:extLst>
                    <a:ext uri="{9D8B030D-6E8A-4147-A177-3AD203B41FA5}">
                      <a16:colId xmlns:a16="http://schemas.microsoft.com/office/drawing/2014/main" val="389686479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2 pins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E3 Ball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Schematic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CN27 Pin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J9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32589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CLK_B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GP1_04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A4/DU_DG4/MD25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T1_SCK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126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GP1_06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GP1_06/A6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T1_SDI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5037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D1_B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GP1_07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GP1_07/A7/MD21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T1_SDQ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948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SYNC_B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GP1_05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GP1_05/A5/MD23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T1_WS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6265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CDD0B3-F498-4D19-8363-084DFA280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32279"/>
              </p:ext>
            </p:extLst>
          </p:nvPr>
        </p:nvGraphicFramePr>
        <p:xfrm>
          <a:off x="468000" y="2833687"/>
          <a:ext cx="6388100" cy="1190625"/>
        </p:xfrm>
        <a:graphic>
          <a:graphicData uri="http://schemas.openxmlformats.org/drawingml/2006/table">
            <a:tbl>
              <a:tblPr/>
              <a:tblGrid>
                <a:gridCol w="952027">
                  <a:extLst>
                    <a:ext uri="{9D8B030D-6E8A-4147-A177-3AD203B41FA5}">
                      <a16:colId xmlns:a16="http://schemas.microsoft.com/office/drawing/2014/main" val="996123393"/>
                    </a:ext>
                  </a:extLst>
                </a:gridCol>
                <a:gridCol w="533135">
                  <a:extLst>
                    <a:ext uri="{9D8B030D-6E8A-4147-A177-3AD203B41FA5}">
                      <a16:colId xmlns:a16="http://schemas.microsoft.com/office/drawing/2014/main" val="2354411158"/>
                    </a:ext>
                  </a:extLst>
                </a:gridCol>
                <a:gridCol w="571216">
                  <a:extLst>
                    <a:ext uri="{9D8B030D-6E8A-4147-A177-3AD203B41FA5}">
                      <a16:colId xmlns:a16="http://schemas.microsoft.com/office/drawing/2014/main" val="4230152334"/>
                    </a:ext>
                  </a:extLst>
                </a:gridCol>
                <a:gridCol w="1739036">
                  <a:extLst>
                    <a:ext uri="{9D8B030D-6E8A-4147-A177-3AD203B41FA5}">
                      <a16:colId xmlns:a16="http://schemas.microsoft.com/office/drawing/2014/main" val="1610754246"/>
                    </a:ext>
                  </a:extLst>
                </a:gridCol>
                <a:gridCol w="447453">
                  <a:extLst>
                    <a:ext uri="{9D8B030D-6E8A-4147-A177-3AD203B41FA5}">
                      <a16:colId xmlns:a16="http://schemas.microsoft.com/office/drawing/2014/main" val="1875922433"/>
                    </a:ext>
                  </a:extLst>
                </a:gridCol>
                <a:gridCol w="685459">
                  <a:extLst>
                    <a:ext uri="{9D8B030D-6E8A-4147-A177-3AD203B41FA5}">
                      <a16:colId xmlns:a16="http://schemas.microsoft.com/office/drawing/2014/main" val="2942523957"/>
                    </a:ext>
                  </a:extLst>
                </a:gridCol>
                <a:gridCol w="1459774">
                  <a:extLst>
                    <a:ext uri="{9D8B030D-6E8A-4147-A177-3AD203B41FA5}">
                      <a16:colId xmlns:a16="http://schemas.microsoft.com/office/drawing/2014/main" val="1636734217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3 pins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E3 Ball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Schematic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CN27 Pin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DRIF J9 signal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0529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CLK_B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AB2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GP0_08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D8/DU_DR7/MD12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T2_SCK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3184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D0_B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GP0_10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D10/DU_DG1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T2_SDI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8799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D1_B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AA5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GP0_11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D11/DU_DG2/MD7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T2_SDQ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3527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SYNC_B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AB1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GP0_09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D9/DU_DG0/MD6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&lt;&lt; &gt;&gt;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T2_WS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290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78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5C46-ACF9-4014-BF78-9079ED87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DRIF Channel 2 and 3</a:t>
            </a:r>
            <a:endParaRPr lang="en-GB" dirty="0"/>
          </a:p>
        </p:txBody>
      </p:sp>
      <p:pic>
        <p:nvPicPr>
          <p:cNvPr id="6" name="Picture 5" descr="A picture containing circuit, electronics&#10;&#10;Description automatically generated">
            <a:extLst>
              <a:ext uri="{FF2B5EF4-FFF2-40B4-BE49-F238E27FC236}">
                <a16:creationId xmlns:a16="http://schemas.microsoft.com/office/drawing/2014/main" id="{44CF2BC0-F25C-4A59-96CF-BDB33853B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268760"/>
            <a:ext cx="5376597" cy="4032448"/>
          </a:xfrm>
          <a:prstGeom prst="rect">
            <a:avLst/>
          </a:prstGeom>
        </p:spPr>
      </p:pic>
      <p:pic>
        <p:nvPicPr>
          <p:cNvPr id="8" name="Picture 7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4BCC3B8-7ADA-4578-8E56-22BA70CC9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9" y="1268760"/>
            <a:ext cx="537659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6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/>
              <a:t>DRIF Board Modification for DRIF Channels 2 and 3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468000" y="1424991"/>
            <a:ext cx="11244574" cy="961802"/>
          </a:xfrm>
        </p:spPr>
        <p:txBody>
          <a:bodyPr/>
          <a:lstStyle/>
          <a:p>
            <a:pPr lvl="1"/>
            <a:r>
              <a:rPr lang="en-US" dirty="0"/>
              <a:t>Driving the DRIF board  RESET does not tristate the signals causing Mode related issues to the E3</a:t>
            </a:r>
          </a:p>
          <a:p>
            <a:pPr lvl="1"/>
            <a:r>
              <a:rPr kumimoji="1" lang="en-US" dirty="0"/>
              <a:t>The solution </a:t>
            </a:r>
            <a:r>
              <a:rPr lang="en-US" dirty="0"/>
              <a:t>was to modify the DRIF board so that power to the DRIF circuitry could be delayed until after the E3 power up and reset</a:t>
            </a:r>
            <a:endParaRPr kumimoji="1"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60ACD-EE13-4CBD-9B83-20508D8A0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2" y="2632883"/>
            <a:ext cx="5572125" cy="1838325"/>
          </a:xfrm>
          <a:prstGeom prst="rect">
            <a:avLst/>
          </a:prstGeom>
        </p:spPr>
      </p:pic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19A5C4CD-42CF-4A1B-90A3-F2562BB35CA0}"/>
              </a:ext>
            </a:extLst>
          </p:cNvPr>
          <p:cNvSpPr txBox="1">
            <a:spLocks/>
          </p:cNvSpPr>
          <p:nvPr/>
        </p:nvSpPr>
        <p:spPr>
          <a:xfrm>
            <a:off x="479801" y="4653136"/>
            <a:ext cx="6408287" cy="1257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841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9138" indent="-17938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Lifted one end of L13 and inserted an in-line switch to isolate power form the DRIF board</a:t>
            </a:r>
          </a:p>
          <a:p>
            <a:pPr lvl="1"/>
            <a:r>
              <a:rPr lang="en-US" dirty="0"/>
              <a:t>Once the E3 has powered up and out of reset the switch can be closed.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D1295-B1D4-4988-BD74-8B4A3865F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420888"/>
            <a:ext cx="448317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3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D737A5-6BDA-4496-BFA2-48EC8B9E9E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000" y="1412776"/>
            <a:ext cx="5280000" cy="300339"/>
          </a:xfrm>
        </p:spPr>
        <p:txBody>
          <a:bodyPr/>
          <a:lstStyle/>
          <a:p>
            <a:r>
              <a:rPr lang="en-US" altLang="ja-JP" dirty="0"/>
              <a:t>Renesas.com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2854313"/>
      </p:ext>
    </p:extLst>
  </p:cSld>
  <p:clrMapOvr>
    <a:masterClrMapping/>
  </p:clrMapOvr>
</p:sld>
</file>

<file path=ppt/theme/theme1.xml><?xml version="1.0" encoding="utf-8"?>
<a:theme xmlns:a="http://schemas.openxmlformats.org/drawingml/2006/main" name="Renesas Template 2020 - EN">
  <a:themeElements>
    <a:clrScheme name="Renesas_colors">
      <a:dk1>
        <a:srgbClr val="3C3C3B"/>
      </a:dk1>
      <a:lt1>
        <a:sysClr val="window" lastClr="FFFFFF"/>
      </a:lt1>
      <a:dk2>
        <a:srgbClr val="06418C"/>
      </a:dk2>
      <a:lt2>
        <a:srgbClr val="F2F2F2"/>
      </a:lt2>
      <a:accent1>
        <a:srgbClr val="4471A9"/>
      </a:accent1>
      <a:accent2>
        <a:srgbClr val="D70000"/>
      </a:accent2>
      <a:accent3>
        <a:srgbClr val="FFC800"/>
      </a:accent3>
      <a:accent4>
        <a:srgbClr val="669933"/>
      </a:accent4>
      <a:accent5>
        <a:srgbClr val="993399"/>
      </a:accent5>
      <a:accent6>
        <a:srgbClr val="9D9D9D"/>
      </a:accent6>
      <a:hlink>
        <a:srgbClr val="06418C"/>
      </a:hlink>
      <a:folHlink>
        <a:srgbClr val="993399"/>
      </a:folHlink>
    </a:clrScheme>
    <a:fontScheme name="ユーザー定義 1">
      <a:majorFont>
        <a:latin typeface="Arial Narrow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D73E9ABB-1813-4E43-94D2-02BC4479B731}" vid="{059689C2-CAE2-4497-AD31-6F9B45E6D18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0C4C955A30124DA69BA410D6B30AC7" ma:contentTypeVersion="13" ma:contentTypeDescription="Create a new document." ma:contentTypeScope="" ma:versionID="31ef94e4cec759c9393a9ea72e47685d">
  <xsd:schema xmlns:xsd="http://www.w3.org/2001/XMLSchema" xmlns:xs="http://www.w3.org/2001/XMLSchema" xmlns:p="http://schemas.microsoft.com/office/2006/metadata/properties" xmlns:ns3="4b4c5dc0-2057-4d35-ab2b-3c7f63085c6f" xmlns:ns4="5ed599db-fca5-4c30-b922-a9e29f66177c" targetNamespace="http://schemas.microsoft.com/office/2006/metadata/properties" ma:root="true" ma:fieldsID="9d150ed45962371c96e8ec725de16028" ns3:_="" ns4:_="">
    <xsd:import namespace="4b4c5dc0-2057-4d35-ab2b-3c7f63085c6f"/>
    <xsd:import namespace="5ed599db-fca5-4c30-b922-a9e29f66177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4c5dc0-2057-4d35-ab2b-3c7f63085c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599db-fca5-4c30-b922-a9e29f66177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71853E-0EF3-4973-AB23-17AA5798BB66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ed599db-fca5-4c30-b922-a9e29f66177c"/>
    <ds:schemaRef ds:uri="http://purl.org/dc/elements/1.1/"/>
    <ds:schemaRef ds:uri="http://schemas.microsoft.com/office/2006/documentManagement/types"/>
    <ds:schemaRef ds:uri="4b4c5dc0-2057-4d35-ab2b-3c7f63085c6f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F3BE601-7F02-4240-9AF6-86A6A55D9A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D0B2C1-82F3-4694-A854-2FEED37A8A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4c5dc0-2057-4d35-ab2b-3c7f63085c6f"/>
    <ds:schemaRef ds:uri="5ed599db-fca5-4c30-b922-a9e29f6617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644</Words>
  <Application>Microsoft Office PowerPoint</Application>
  <PresentationFormat>Widescreen</PresentationFormat>
  <Paragraphs>203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Narrow</vt:lpstr>
      <vt:lpstr>Calibri</vt:lpstr>
      <vt:lpstr>Symbol</vt:lpstr>
      <vt:lpstr>Wingdings</vt:lpstr>
      <vt:lpstr>Renesas Template 2020 - EN</vt:lpstr>
      <vt:lpstr>PowerPoint Presentation</vt:lpstr>
      <vt:lpstr>E3 and DRIF CONNECTORS</vt:lpstr>
      <vt:lpstr>DRIF Control Signals</vt:lpstr>
      <vt:lpstr>DRIF Channel 0 and 1</vt:lpstr>
      <vt:lpstr>DRIF Channel 0 and 1</vt:lpstr>
      <vt:lpstr>DRIF Channel 2 and 3</vt:lpstr>
      <vt:lpstr>DRIF Channel 2 and 3</vt:lpstr>
      <vt:lpstr>DRIF Board Modification for DRIF Channels 2 and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Miles</dc:creator>
  <cp:lastModifiedBy>Chris Miles</cp:lastModifiedBy>
  <cp:revision>2</cp:revision>
  <dcterms:created xsi:type="dcterms:W3CDTF">2020-08-03T18:01:19Z</dcterms:created>
  <dcterms:modified xsi:type="dcterms:W3CDTF">2020-08-04T16:45:59Z</dcterms:modified>
</cp:coreProperties>
</file>